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7" r:id="rId6"/>
    <p:sldId id="268" r:id="rId7"/>
    <p:sldId id="259" r:id="rId8"/>
    <p:sldId id="264" r:id="rId9"/>
    <p:sldId id="261" r:id="rId10"/>
    <p:sldId id="262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2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6AC439-7578-4FAF-80DC-7CC2CAE29DF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E3D2B02-9C48-4B0F-8ABB-D3DA4F399EC6}">
      <dgm:prSet phldrT="[Text]"/>
      <dgm:spPr>
        <a:solidFill>
          <a:srgbClr val="FFC000"/>
        </a:solidFill>
      </dgm:spPr>
      <dgm:t>
        <a:bodyPr/>
        <a:lstStyle/>
        <a:p>
          <a:r>
            <a:rPr lang="de-DE" dirty="0" smtClean="0">
              <a:latin typeface="+mn-lt"/>
              <a:ea typeface="Segoe UI" pitchFamily="34" charset="0"/>
              <a:cs typeface="Segoe UI" pitchFamily="34" charset="0"/>
            </a:rPr>
            <a:t>GUI</a:t>
          </a:r>
          <a:endParaRPr lang="de-DE" dirty="0">
            <a:latin typeface="+mn-lt"/>
            <a:ea typeface="Segoe UI" pitchFamily="34" charset="0"/>
            <a:cs typeface="Segoe UI" pitchFamily="34" charset="0"/>
          </a:endParaRPr>
        </a:p>
      </dgm:t>
    </dgm:pt>
    <dgm:pt modelId="{DDB66550-E453-46B5-BF68-1CC28E95F0A5}" type="parTrans" cxnId="{F488C88B-6F76-420D-8F4A-A28AA9CAF87F}">
      <dgm:prSet/>
      <dgm:spPr/>
      <dgm:t>
        <a:bodyPr/>
        <a:lstStyle/>
        <a:p>
          <a:endParaRPr lang="de-DE"/>
        </a:p>
      </dgm:t>
    </dgm:pt>
    <dgm:pt modelId="{A0676209-FB5F-4686-BA49-85CF98973EA9}" type="sibTrans" cxnId="{F488C88B-6F76-420D-8F4A-A28AA9CAF87F}">
      <dgm:prSet/>
      <dgm:spPr/>
      <dgm:t>
        <a:bodyPr/>
        <a:lstStyle/>
        <a:p>
          <a:endParaRPr lang="de-DE"/>
        </a:p>
      </dgm:t>
    </dgm:pt>
    <dgm:pt modelId="{559FFA1A-F4B1-4FD5-9B4D-CD85D5B7B763}">
      <dgm:prSet phldrT="[Text]"/>
      <dgm:spPr>
        <a:solidFill>
          <a:srgbClr val="FF0000"/>
        </a:solidFill>
      </dgm:spPr>
      <dgm:t>
        <a:bodyPr/>
        <a:lstStyle/>
        <a:p>
          <a:r>
            <a:rPr lang="de-DE" dirty="0" smtClean="0">
              <a:latin typeface="+mn-lt"/>
              <a:ea typeface="Segoe UI" pitchFamily="34" charset="0"/>
              <a:cs typeface="Segoe UI" pitchFamily="34" charset="0"/>
            </a:rPr>
            <a:t>DTO</a:t>
          </a:r>
          <a:endParaRPr lang="de-DE" dirty="0">
            <a:latin typeface="+mn-lt"/>
            <a:ea typeface="Segoe UI" pitchFamily="34" charset="0"/>
            <a:cs typeface="Segoe UI" pitchFamily="34" charset="0"/>
          </a:endParaRPr>
        </a:p>
      </dgm:t>
    </dgm:pt>
    <dgm:pt modelId="{517D1CA0-DBB1-4765-9BA1-A33360203922}" type="parTrans" cxnId="{6A9035D7-086E-4E4C-9AA6-65E4F7D346CA}">
      <dgm:prSet/>
      <dgm:spPr/>
      <dgm:t>
        <a:bodyPr/>
        <a:lstStyle/>
        <a:p>
          <a:endParaRPr lang="de-DE"/>
        </a:p>
      </dgm:t>
    </dgm:pt>
    <dgm:pt modelId="{1C5DE442-32D1-4CAB-9890-847EA3A6CD2F}" type="sibTrans" cxnId="{6A9035D7-086E-4E4C-9AA6-65E4F7D346CA}">
      <dgm:prSet/>
      <dgm:spPr/>
      <dgm:t>
        <a:bodyPr/>
        <a:lstStyle/>
        <a:p>
          <a:endParaRPr lang="de-DE"/>
        </a:p>
      </dgm:t>
    </dgm:pt>
    <dgm:pt modelId="{544CE11F-07F5-4E00-8801-E2B7F2164163}">
      <dgm:prSet phldrT="[Text]"/>
      <dgm:spPr>
        <a:solidFill>
          <a:srgbClr val="C00000"/>
        </a:solidFill>
      </dgm:spPr>
      <dgm:t>
        <a:bodyPr/>
        <a:lstStyle/>
        <a:p>
          <a:r>
            <a:rPr lang="de-DE" dirty="0" smtClean="0">
              <a:latin typeface="+mn-lt"/>
              <a:ea typeface="Segoe UI" pitchFamily="34" charset="0"/>
              <a:cs typeface="Segoe UI" pitchFamily="34" charset="0"/>
            </a:rPr>
            <a:t>Bean</a:t>
          </a:r>
          <a:endParaRPr lang="de-DE" dirty="0">
            <a:latin typeface="+mn-lt"/>
            <a:ea typeface="Segoe UI" pitchFamily="34" charset="0"/>
            <a:cs typeface="Segoe UI" pitchFamily="34" charset="0"/>
          </a:endParaRPr>
        </a:p>
      </dgm:t>
    </dgm:pt>
    <dgm:pt modelId="{257F68CE-0CDA-4831-A3E0-7C73B53125ED}" type="parTrans" cxnId="{34AB801C-532F-41E8-95FA-C023ED097FE4}">
      <dgm:prSet/>
      <dgm:spPr/>
      <dgm:t>
        <a:bodyPr/>
        <a:lstStyle/>
        <a:p>
          <a:endParaRPr lang="de-DE"/>
        </a:p>
      </dgm:t>
    </dgm:pt>
    <dgm:pt modelId="{ED740A41-1BB2-48F0-8B23-9B39CF7898BD}" type="sibTrans" cxnId="{34AB801C-532F-41E8-95FA-C023ED097FE4}">
      <dgm:prSet/>
      <dgm:spPr/>
      <dgm:t>
        <a:bodyPr/>
        <a:lstStyle/>
        <a:p>
          <a:endParaRPr lang="de-DE"/>
        </a:p>
      </dgm:t>
    </dgm:pt>
    <dgm:pt modelId="{BB26FA56-0D7C-40D5-BE12-83A7B576F7A2}" type="pres">
      <dgm:prSet presAssocID="{7B6AC439-7578-4FAF-80DC-7CC2CAE29DFF}" presName="CompostProcess" presStyleCnt="0">
        <dgm:presLayoutVars>
          <dgm:dir/>
          <dgm:resizeHandles val="exact"/>
        </dgm:presLayoutVars>
      </dgm:prSet>
      <dgm:spPr/>
    </dgm:pt>
    <dgm:pt modelId="{7456E635-A141-46ED-B2BA-4A977326B599}" type="pres">
      <dgm:prSet presAssocID="{7B6AC439-7578-4FAF-80DC-7CC2CAE29DFF}" presName="arrow" presStyleLbl="bgShp" presStyleIdx="0" presStyleCnt="1"/>
      <dgm:spPr>
        <a:solidFill>
          <a:schemeClr val="tx2">
            <a:lumMod val="60000"/>
            <a:lumOff val="40000"/>
          </a:schemeClr>
        </a:solidFill>
      </dgm:spPr>
    </dgm:pt>
    <dgm:pt modelId="{213381F8-3254-4435-A963-8B2A25FF655A}" type="pres">
      <dgm:prSet presAssocID="{7B6AC439-7578-4FAF-80DC-7CC2CAE29DFF}" presName="linearProcess" presStyleCnt="0"/>
      <dgm:spPr/>
    </dgm:pt>
    <dgm:pt modelId="{6639E6F5-3734-4F77-963B-0256D1DDECBF}" type="pres">
      <dgm:prSet presAssocID="{8E3D2B02-9C48-4B0F-8ABB-D3DA4F399EC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EC2DD8F-E30B-47F1-9A3A-64A720F70A07}" type="pres">
      <dgm:prSet presAssocID="{A0676209-FB5F-4686-BA49-85CF98973EA9}" presName="sibTrans" presStyleCnt="0"/>
      <dgm:spPr/>
    </dgm:pt>
    <dgm:pt modelId="{D43A8BAA-0D74-4B24-9CB6-50169BDA7868}" type="pres">
      <dgm:prSet presAssocID="{559FFA1A-F4B1-4FD5-9B4D-CD85D5B7B763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1247A01-6D9B-44E4-9AFC-022EBFA117C1}" type="pres">
      <dgm:prSet presAssocID="{1C5DE442-32D1-4CAB-9890-847EA3A6CD2F}" presName="sibTrans" presStyleCnt="0"/>
      <dgm:spPr/>
    </dgm:pt>
    <dgm:pt modelId="{3D833B53-7932-4834-BD34-A30C72A07D20}" type="pres">
      <dgm:prSet presAssocID="{544CE11F-07F5-4E00-8801-E2B7F2164163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34AB801C-532F-41E8-95FA-C023ED097FE4}" srcId="{7B6AC439-7578-4FAF-80DC-7CC2CAE29DFF}" destId="{544CE11F-07F5-4E00-8801-E2B7F2164163}" srcOrd="2" destOrd="0" parTransId="{257F68CE-0CDA-4831-A3E0-7C73B53125ED}" sibTransId="{ED740A41-1BB2-48F0-8B23-9B39CF7898BD}"/>
    <dgm:cxn modelId="{4BE600F4-2348-4A88-865F-5E6DD32E15E1}" type="presOf" srcId="{8E3D2B02-9C48-4B0F-8ABB-D3DA4F399EC6}" destId="{6639E6F5-3734-4F77-963B-0256D1DDECBF}" srcOrd="0" destOrd="0" presId="urn:microsoft.com/office/officeart/2005/8/layout/hProcess9"/>
    <dgm:cxn modelId="{227A2C0C-51CC-4A9B-AF77-2230558986E5}" type="presOf" srcId="{559FFA1A-F4B1-4FD5-9B4D-CD85D5B7B763}" destId="{D43A8BAA-0D74-4B24-9CB6-50169BDA7868}" srcOrd="0" destOrd="0" presId="urn:microsoft.com/office/officeart/2005/8/layout/hProcess9"/>
    <dgm:cxn modelId="{6A9035D7-086E-4E4C-9AA6-65E4F7D346CA}" srcId="{7B6AC439-7578-4FAF-80DC-7CC2CAE29DFF}" destId="{559FFA1A-F4B1-4FD5-9B4D-CD85D5B7B763}" srcOrd="1" destOrd="0" parTransId="{517D1CA0-DBB1-4765-9BA1-A33360203922}" sibTransId="{1C5DE442-32D1-4CAB-9890-847EA3A6CD2F}"/>
    <dgm:cxn modelId="{FDC6BD04-770E-43AF-897A-05E524A168BB}" type="presOf" srcId="{544CE11F-07F5-4E00-8801-E2B7F2164163}" destId="{3D833B53-7932-4834-BD34-A30C72A07D20}" srcOrd="0" destOrd="0" presId="urn:microsoft.com/office/officeart/2005/8/layout/hProcess9"/>
    <dgm:cxn modelId="{F488C88B-6F76-420D-8F4A-A28AA9CAF87F}" srcId="{7B6AC439-7578-4FAF-80DC-7CC2CAE29DFF}" destId="{8E3D2B02-9C48-4B0F-8ABB-D3DA4F399EC6}" srcOrd="0" destOrd="0" parTransId="{DDB66550-E453-46B5-BF68-1CC28E95F0A5}" sibTransId="{A0676209-FB5F-4686-BA49-85CF98973EA9}"/>
    <dgm:cxn modelId="{0D498985-3A53-401B-ACE5-57E16A09A837}" type="presOf" srcId="{7B6AC439-7578-4FAF-80DC-7CC2CAE29DFF}" destId="{BB26FA56-0D7C-40D5-BE12-83A7B576F7A2}" srcOrd="0" destOrd="0" presId="urn:microsoft.com/office/officeart/2005/8/layout/hProcess9"/>
    <dgm:cxn modelId="{158C3BF4-8766-4870-B95E-E934A89FDAEA}" type="presParOf" srcId="{BB26FA56-0D7C-40D5-BE12-83A7B576F7A2}" destId="{7456E635-A141-46ED-B2BA-4A977326B599}" srcOrd="0" destOrd="0" presId="urn:microsoft.com/office/officeart/2005/8/layout/hProcess9"/>
    <dgm:cxn modelId="{9B2DF0C7-5F9A-420B-A1AE-64983562F2CE}" type="presParOf" srcId="{BB26FA56-0D7C-40D5-BE12-83A7B576F7A2}" destId="{213381F8-3254-4435-A963-8B2A25FF655A}" srcOrd="1" destOrd="0" presId="urn:microsoft.com/office/officeart/2005/8/layout/hProcess9"/>
    <dgm:cxn modelId="{C646528F-EEC0-4FFD-B058-A07D29ED3BAF}" type="presParOf" srcId="{213381F8-3254-4435-A963-8B2A25FF655A}" destId="{6639E6F5-3734-4F77-963B-0256D1DDECBF}" srcOrd="0" destOrd="0" presId="urn:microsoft.com/office/officeart/2005/8/layout/hProcess9"/>
    <dgm:cxn modelId="{238B9A60-DE47-4637-8F10-C4B4B6DA1248}" type="presParOf" srcId="{213381F8-3254-4435-A963-8B2A25FF655A}" destId="{2EC2DD8F-E30B-47F1-9A3A-64A720F70A07}" srcOrd="1" destOrd="0" presId="urn:microsoft.com/office/officeart/2005/8/layout/hProcess9"/>
    <dgm:cxn modelId="{91F72435-0122-4104-8AE0-385D27770AD0}" type="presParOf" srcId="{213381F8-3254-4435-A963-8B2A25FF655A}" destId="{D43A8BAA-0D74-4B24-9CB6-50169BDA7868}" srcOrd="2" destOrd="0" presId="urn:microsoft.com/office/officeart/2005/8/layout/hProcess9"/>
    <dgm:cxn modelId="{791A37CB-BCC2-4378-9B2C-71F0F9FB98E9}" type="presParOf" srcId="{213381F8-3254-4435-A963-8B2A25FF655A}" destId="{21247A01-6D9B-44E4-9AFC-022EBFA117C1}" srcOrd="3" destOrd="0" presId="urn:microsoft.com/office/officeart/2005/8/layout/hProcess9"/>
    <dgm:cxn modelId="{AB47A698-94F9-4FFB-9273-55F0D7C86300}" type="presParOf" srcId="{213381F8-3254-4435-A963-8B2A25FF655A}" destId="{3D833B53-7932-4834-BD34-A30C72A07D2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A478BB-F8B1-44EA-89C7-D208CBD84AF7}" type="doc">
      <dgm:prSet loTypeId="urn:diagrams.loki3.com/BracketList+Icon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7CEA26A5-DADE-4CA8-A24A-D7DFE5FCDA6F}">
      <dgm:prSet phldrT="[Text]"/>
      <dgm:spPr/>
      <dgm:t>
        <a:bodyPr/>
        <a:lstStyle/>
        <a:p>
          <a:r>
            <a:rPr lang="de-DE" dirty="0" smtClean="0"/>
            <a:t>Validation Framework</a:t>
          </a:r>
          <a:endParaRPr lang="de-DE" dirty="0"/>
        </a:p>
      </dgm:t>
    </dgm:pt>
    <dgm:pt modelId="{C1A8EDDD-AA20-4340-BED1-DAA8B6C441B8}" type="parTrans" cxnId="{09C1C1E3-FBBB-4ADC-8360-B53AED513065}">
      <dgm:prSet/>
      <dgm:spPr/>
      <dgm:t>
        <a:bodyPr/>
        <a:lstStyle/>
        <a:p>
          <a:endParaRPr lang="de-DE"/>
        </a:p>
      </dgm:t>
    </dgm:pt>
    <dgm:pt modelId="{5F6098D0-9B55-49B6-B448-25DFE88E5A7F}" type="sibTrans" cxnId="{09C1C1E3-FBBB-4ADC-8360-B53AED513065}">
      <dgm:prSet/>
      <dgm:spPr/>
      <dgm:t>
        <a:bodyPr/>
        <a:lstStyle/>
        <a:p>
          <a:endParaRPr lang="de-DE"/>
        </a:p>
      </dgm:t>
    </dgm:pt>
    <dgm:pt modelId="{A81601A8-A9CF-4383-A498-9844C08999EC}">
      <dgm:prSet phldrT="[Text]"/>
      <dgm:spPr/>
      <dgm:t>
        <a:bodyPr/>
        <a:lstStyle/>
        <a:p>
          <a:r>
            <a:rPr lang="de-DE" dirty="0" smtClean="0"/>
            <a:t>Gemäß</a:t>
          </a:r>
          <a:r>
            <a:rPr lang="de-DE" baseline="0" dirty="0" smtClean="0"/>
            <a:t> JSR 303 und JSR 349 </a:t>
          </a:r>
          <a:endParaRPr lang="de-DE" dirty="0"/>
        </a:p>
      </dgm:t>
    </dgm:pt>
    <dgm:pt modelId="{5EC23EB0-4225-4534-9804-8D31E6D5946D}" type="parTrans" cxnId="{24A3C381-3B4E-4E3D-9EB4-55EB93C7DD17}">
      <dgm:prSet/>
      <dgm:spPr/>
      <dgm:t>
        <a:bodyPr/>
        <a:lstStyle/>
        <a:p>
          <a:endParaRPr lang="de-DE"/>
        </a:p>
      </dgm:t>
    </dgm:pt>
    <dgm:pt modelId="{45100F91-3113-4E7A-AC42-7842829EB52F}" type="sibTrans" cxnId="{24A3C381-3B4E-4E3D-9EB4-55EB93C7DD17}">
      <dgm:prSet/>
      <dgm:spPr/>
      <dgm:t>
        <a:bodyPr/>
        <a:lstStyle/>
        <a:p>
          <a:endParaRPr lang="de-DE"/>
        </a:p>
      </dgm:t>
    </dgm:pt>
    <dgm:pt modelId="{D27FACA3-6479-4D2C-81AF-9A0D6E9B7AF5}">
      <dgm:prSet phldrT="[Text]"/>
      <dgm:spPr/>
      <dgm:t>
        <a:bodyPr/>
        <a:lstStyle/>
        <a:p>
          <a:r>
            <a:rPr lang="de-DE" dirty="0" smtClean="0"/>
            <a:t>Validation Service Provider</a:t>
          </a:r>
          <a:endParaRPr lang="de-DE" dirty="0"/>
        </a:p>
      </dgm:t>
    </dgm:pt>
    <dgm:pt modelId="{0873A997-9424-4AB1-8959-B56DAFBFCB2C}" type="parTrans" cxnId="{C49104BF-32FC-4B42-81E9-447A79BDF82B}">
      <dgm:prSet/>
      <dgm:spPr/>
      <dgm:t>
        <a:bodyPr/>
        <a:lstStyle/>
        <a:p>
          <a:endParaRPr lang="de-DE"/>
        </a:p>
      </dgm:t>
    </dgm:pt>
    <dgm:pt modelId="{E294F979-767E-461E-BAAE-A903588764F0}" type="sibTrans" cxnId="{C49104BF-32FC-4B42-81E9-447A79BDF82B}">
      <dgm:prSet/>
      <dgm:spPr/>
      <dgm:t>
        <a:bodyPr/>
        <a:lstStyle/>
        <a:p>
          <a:endParaRPr lang="de-DE"/>
        </a:p>
      </dgm:t>
    </dgm:pt>
    <dgm:pt modelId="{3B560D14-4286-48E5-9AA9-28C22FA24FAF}">
      <dgm:prSet phldrT="[Text]"/>
      <dgm:spPr/>
      <dgm:t>
        <a:bodyPr/>
        <a:lstStyle/>
        <a:p>
          <a:r>
            <a:rPr lang="de-DE" dirty="0" smtClean="0"/>
            <a:t>Realisiert das Framework </a:t>
          </a:r>
          <a:br>
            <a:rPr lang="de-DE" dirty="0" smtClean="0"/>
          </a:br>
          <a:r>
            <a:rPr lang="de-DE" dirty="0" smtClean="0"/>
            <a:t>und eigene Erweiterungen</a:t>
          </a:r>
          <a:endParaRPr lang="de-DE" dirty="0"/>
        </a:p>
      </dgm:t>
    </dgm:pt>
    <dgm:pt modelId="{4DAFB3FF-8EA4-4E34-BFA1-64F61D72F7D2}" type="parTrans" cxnId="{AC010DD0-8FC1-45D2-8CC4-66D43B71DF5C}">
      <dgm:prSet/>
      <dgm:spPr/>
      <dgm:t>
        <a:bodyPr/>
        <a:lstStyle/>
        <a:p>
          <a:endParaRPr lang="de-DE"/>
        </a:p>
      </dgm:t>
    </dgm:pt>
    <dgm:pt modelId="{D512B8DC-8E2C-436A-BEAB-D4A48D835B71}" type="sibTrans" cxnId="{AC010DD0-8FC1-45D2-8CC4-66D43B71DF5C}">
      <dgm:prSet/>
      <dgm:spPr/>
      <dgm:t>
        <a:bodyPr/>
        <a:lstStyle/>
        <a:p>
          <a:endParaRPr lang="de-DE"/>
        </a:p>
      </dgm:t>
    </dgm:pt>
    <dgm:pt modelId="{A1EAE7CF-1DBC-44FD-A74C-0FD9E0501A5B}">
      <dgm:prSet phldrT="[Text]"/>
      <dgm:spPr/>
      <dgm:t>
        <a:bodyPr/>
        <a:lstStyle/>
        <a:p>
          <a:endParaRPr lang="de-DE" dirty="0"/>
        </a:p>
      </dgm:t>
    </dgm:pt>
    <dgm:pt modelId="{A19B67E0-73B8-4C07-80CD-3192BCBFF353}" type="parTrans" cxnId="{EAB67A77-667E-4C77-8BA4-B576B6DEDE1A}">
      <dgm:prSet/>
      <dgm:spPr/>
      <dgm:t>
        <a:bodyPr/>
        <a:lstStyle/>
        <a:p>
          <a:endParaRPr lang="de-DE"/>
        </a:p>
      </dgm:t>
    </dgm:pt>
    <dgm:pt modelId="{D9FF2978-45BA-4B87-8D11-55900E55A0AB}" type="sibTrans" cxnId="{EAB67A77-667E-4C77-8BA4-B576B6DEDE1A}">
      <dgm:prSet/>
      <dgm:spPr/>
      <dgm:t>
        <a:bodyPr/>
        <a:lstStyle/>
        <a:p>
          <a:endParaRPr lang="de-DE"/>
        </a:p>
      </dgm:t>
    </dgm:pt>
    <dgm:pt modelId="{E822FE5E-D12E-4596-8643-152E44433956}">
      <dgm:prSet phldrT="[Text]"/>
      <dgm:spPr/>
      <dgm:t>
        <a:bodyPr/>
        <a:lstStyle/>
        <a:p>
          <a:r>
            <a:rPr lang="de-DE" dirty="0" smtClean="0"/>
            <a:t>In validation-api.jar</a:t>
          </a:r>
          <a:endParaRPr lang="de-DE" dirty="0"/>
        </a:p>
      </dgm:t>
    </dgm:pt>
    <dgm:pt modelId="{31CDB74A-109C-438F-9552-7514A7282EC3}" type="parTrans" cxnId="{5FCBFD3C-424D-482A-BAE3-08A3313C5FDD}">
      <dgm:prSet/>
      <dgm:spPr/>
      <dgm:t>
        <a:bodyPr/>
        <a:lstStyle/>
        <a:p>
          <a:endParaRPr lang="de-DE"/>
        </a:p>
      </dgm:t>
    </dgm:pt>
    <dgm:pt modelId="{80180B75-4E4B-4A5F-8F51-F89DA70B8CDA}" type="sibTrans" cxnId="{5FCBFD3C-424D-482A-BAE3-08A3313C5FDD}">
      <dgm:prSet/>
      <dgm:spPr/>
      <dgm:t>
        <a:bodyPr/>
        <a:lstStyle/>
        <a:p>
          <a:endParaRPr lang="de-DE"/>
        </a:p>
      </dgm:t>
    </dgm:pt>
    <dgm:pt modelId="{31A519A8-5011-4AC5-91F5-3C651863041B}">
      <dgm:prSet phldrT="[Text]"/>
      <dgm:spPr/>
      <dgm:t>
        <a:bodyPr/>
        <a:lstStyle/>
        <a:p>
          <a:r>
            <a:rPr lang="de-DE" dirty="0" smtClean="0"/>
            <a:t>In Client und Server nutzbar</a:t>
          </a:r>
          <a:endParaRPr lang="de-DE" dirty="0"/>
        </a:p>
      </dgm:t>
    </dgm:pt>
    <dgm:pt modelId="{7A427528-C282-4C93-9038-4B8CC391D81E}" type="parTrans" cxnId="{DD1031A8-A443-4C41-8BD1-4B415D6251FE}">
      <dgm:prSet/>
      <dgm:spPr/>
      <dgm:t>
        <a:bodyPr/>
        <a:lstStyle/>
        <a:p>
          <a:endParaRPr lang="de-DE"/>
        </a:p>
      </dgm:t>
    </dgm:pt>
    <dgm:pt modelId="{581C146C-0BF6-4477-BF4A-A9D79D6FD990}" type="sibTrans" cxnId="{DD1031A8-A443-4C41-8BD1-4B415D6251FE}">
      <dgm:prSet/>
      <dgm:spPr/>
      <dgm:t>
        <a:bodyPr/>
        <a:lstStyle/>
        <a:p>
          <a:endParaRPr lang="de-DE"/>
        </a:p>
      </dgm:t>
    </dgm:pt>
    <dgm:pt modelId="{122111CF-2252-466E-99B4-FBCB310B0260}">
      <dgm:prSet phldrT="[Text]"/>
      <dgm:spPr/>
      <dgm:t>
        <a:bodyPr/>
        <a:lstStyle/>
        <a:p>
          <a:r>
            <a:rPr lang="de-DE" dirty="0" smtClean="0"/>
            <a:t>z.B. in hibernate-validation.jar</a:t>
          </a:r>
          <a:endParaRPr lang="de-DE" dirty="0"/>
        </a:p>
      </dgm:t>
    </dgm:pt>
    <dgm:pt modelId="{9F21984A-D813-40D7-BE9D-3D4B4754AA0D}" type="parTrans" cxnId="{D3F3E8E2-C791-496E-BB78-A55587BDC856}">
      <dgm:prSet/>
      <dgm:spPr/>
      <dgm:t>
        <a:bodyPr/>
        <a:lstStyle/>
        <a:p>
          <a:endParaRPr lang="de-DE"/>
        </a:p>
      </dgm:t>
    </dgm:pt>
    <dgm:pt modelId="{A7709629-1B32-4E9A-9A1E-D1EAABAD6B1E}" type="sibTrans" cxnId="{D3F3E8E2-C791-496E-BB78-A55587BDC856}">
      <dgm:prSet/>
      <dgm:spPr/>
      <dgm:t>
        <a:bodyPr/>
        <a:lstStyle/>
        <a:p>
          <a:endParaRPr lang="de-DE"/>
        </a:p>
      </dgm:t>
    </dgm:pt>
    <dgm:pt modelId="{8462BAFB-E3EB-4034-BB3E-4BC703938D0D}" type="pres">
      <dgm:prSet presAssocID="{1EA478BB-F8B1-44EA-89C7-D208CBD84AF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9B8D8FB-3CEA-431D-87CE-8770D33FC927}" type="pres">
      <dgm:prSet presAssocID="{7CEA26A5-DADE-4CA8-A24A-D7DFE5FCDA6F}" presName="linNode" presStyleCnt="0"/>
      <dgm:spPr/>
    </dgm:pt>
    <dgm:pt modelId="{C0D81E1E-B0F3-457D-96D7-610AACEF2E1D}" type="pres">
      <dgm:prSet presAssocID="{7CEA26A5-DADE-4CA8-A24A-D7DFE5FCDA6F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35772B6-EB9F-4B89-832A-7D62B1874D78}" type="pres">
      <dgm:prSet presAssocID="{7CEA26A5-DADE-4CA8-A24A-D7DFE5FCDA6F}" presName="bracket" presStyleLbl="parChTrans1D1" presStyleIdx="0" presStyleCnt="2"/>
      <dgm:spPr/>
    </dgm:pt>
    <dgm:pt modelId="{428618D7-D249-44BA-80A6-DAD3D0CD6213}" type="pres">
      <dgm:prSet presAssocID="{7CEA26A5-DADE-4CA8-A24A-D7DFE5FCDA6F}" presName="spH" presStyleCnt="0"/>
      <dgm:spPr/>
    </dgm:pt>
    <dgm:pt modelId="{263008A7-E0EA-440A-8CF1-24699815669D}" type="pres">
      <dgm:prSet presAssocID="{7CEA26A5-DADE-4CA8-A24A-D7DFE5FCDA6F}" presName="des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07BE192-C7D6-4D2E-B8E5-64A696573F63}" type="pres">
      <dgm:prSet presAssocID="{5F6098D0-9B55-49B6-B448-25DFE88E5A7F}" presName="spV" presStyleCnt="0"/>
      <dgm:spPr/>
    </dgm:pt>
    <dgm:pt modelId="{FE167353-98D5-4790-80EE-FF89E903CC91}" type="pres">
      <dgm:prSet presAssocID="{D27FACA3-6479-4D2C-81AF-9A0D6E9B7AF5}" presName="linNode" presStyleCnt="0"/>
      <dgm:spPr/>
    </dgm:pt>
    <dgm:pt modelId="{D5776374-C81A-4133-B8F6-80B03B468481}" type="pres">
      <dgm:prSet presAssocID="{D27FACA3-6479-4D2C-81AF-9A0D6E9B7AF5}" presName="parTx" presStyleLbl="revTx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1419FC3-7FBB-4129-A622-4245425C2236}" type="pres">
      <dgm:prSet presAssocID="{D27FACA3-6479-4D2C-81AF-9A0D6E9B7AF5}" presName="bracket" presStyleLbl="parChTrans1D1" presStyleIdx="1" presStyleCnt="2"/>
      <dgm:spPr/>
    </dgm:pt>
    <dgm:pt modelId="{3C1E21A9-0873-49C4-8A89-5E629CA43DF9}" type="pres">
      <dgm:prSet presAssocID="{D27FACA3-6479-4D2C-81AF-9A0D6E9B7AF5}" presName="spH" presStyleCnt="0"/>
      <dgm:spPr/>
    </dgm:pt>
    <dgm:pt modelId="{B95E4531-A7CD-4F7A-ADDB-3B883E8E749E}" type="pres">
      <dgm:prSet presAssocID="{D27FACA3-6479-4D2C-81AF-9A0D6E9B7AF5}" presName="desTx" presStyleLbl="node1" presStyleIdx="1" presStyleCnt="2" custScaleY="9090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DD1031A8-A443-4C41-8BD1-4B415D6251FE}" srcId="{7CEA26A5-DADE-4CA8-A24A-D7DFE5FCDA6F}" destId="{31A519A8-5011-4AC5-91F5-3C651863041B}" srcOrd="2" destOrd="0" parTransId="{7A427528-C282-4C93-9038-4B8CC391D81E}" sibTransId="{581C146C-0BF6-4477-BF4A-A9D79D6FD990}"/>
    <dgm:cxn modelId="{19CF586F-C670-4657-BE77-AD602A6C2B98}" type="presOf" srcId="{E822FE5E-D12E-4596-8643-152E44433956}" destId="{263008A7-E0EA-440A-8CF1-24699815669D}" srcOrd="0" destOrd="1" presId="urn:diagrams.loki3.com/BracketList+Icon"/>
    <dgm:cxn modelId="{C49104BF-32FC-4B42-81E9-447A79BDF82B}" srcId="{1EA478BB-F8B1-44EA-89C7-D208CBD84AF7}" destId="{D27FACA3-6479-4D2C-81AF-9A0D6E9B7AF5}" srcOrd="1" destOrd="0" parTransId="{0873A997-9424-4AB1-8959-B56DAFBFCB2C}" sibTransId="{E294F979-767E-461E-BAAE-A903588764F0}"/>
    <dgm:cxn modelId="{AC010DD0-8FC1-45D2-8CC4-66D43B71DF5C}" srcId="{D27FACA3-6479-4D2C-81AF-9A0D6E9B7AF5}" destId="{3B560D14-4286-48E5-9AA9-28C22FA24FAF}" srcOrd="1" destOrd="0" parTransId="{4DAFB3FF-8EA4-4E34-BFA1-64F61D72F7D2}" sibTransId="{D512B8DC-8E2C-436A-BEAB-D4A48D835B71}"/>
    <dgm:cxn modelId="{24A3C381-3B4E-4E3D-9EB4-55EB93C7DD17}" srcId="{7CEA26A5-DADE-4CA8-A24A-D7DFE5FCDA6F}" destId="{A81601A8-A9CF-4383-A498-9844C08999EC}" srcOrd="0" destOrd="0" parTransId="{5EC23EB0-4225-4534-9804-8D31E6D5946D}" sibTransId="{45100F91-3113-4E7A-AC42-7842829EB52F}"/>
    <dgm:cxn modelId="{52762BC9-46AF-4AD1-A140-B0AA7837DF4C}" type="presOf" srcId="{1EA478BB-F8B1-44EA-89C7-D208CBD84AF7}" destId="{8462BAFB-E3EB-4034-BB3E-4BC703938D0D}" srcOrd="0" destOrd="0" presId="urn:diagrams.loki3.com/BracketList+Icon"/>
    <dgm:cxn modelId="{F9894FF5-5AA7-49DC-BDA7-EBEBD8B2A099}" type="presOf" srcId="{122111CF-2252-466E-99B4-FBCB310B0260}" destId="{B95E4531-A7CD-4F7A-ADDB-3B883E8E749E}" srcOrd="0" destOrd="2" presId="urn:diagrams.loki3.com/BracketList+Icon"/>
    <dgm:cxn modelId="{03251DFF-B3D8-460B-984D-390FD4347EEB}" type="presOf" srcId="{D27FACA3-6479-4D2C-81AF-9A0D6E9B7AF5}" destId="{D5776374-C81A-4133-B8F6-80B03B468481}" srcOrd="0" destOrd="0" presId="urn:diagrams.loki3.com/BracketList+Icon"/>
    <dgm:cxn modelId="{EAB67A77-667E-4C77-8BA4-B576B6DEDE1A}" srcId="{D27FACA3-6479-4D2C-81AF-9A0D6E9B7AF5}" destId="{A1EAE7CF-1DBC-44FD-A74C-0FD9E0501A5B}" srcOrd="0" destOrd="0" parTransId="{A19B67E0-73B8-4C07-80CD-3192BCBFF353}" sibTransId="{D9FF2978-45BA-4B87-8D11-55900E55A0AB}"/>
    <dgm:cxn modelId="{CAF94487-EBE0-4994-A13C-4ABC82866CDA}" type="presOf" srcId="{A81601A8-A9CF-4383-A498-9844C08999EC}" destId="{263008A7-E0EA-440A-8CF1-24699815669D}" srcOrd="0" destOrd="0" presId="urn:diagrams.loki3.com/BracketList+Icon"/>
    <dgm:cxn modelId="{09C1C1E3-FBBB-4ADC-8360-B53AED513065}" srcId="{1EA478BB-F8B1-44EA-89C7-D208CBD84AF7}" destId="{7CEA26A5-DADE-4CA8-A24A-D7DFE5FCDA6F}" srcOrd="0" destOrd="0" parTransId="{C1A8EDDD-AA20-4340-BED1-DAA8B6C441B8}" sibTransId="{5F6098D0-9B55-49B6-B448-25DFE88E5A7F}"/>
    <dgm:cxn modelId="{DAD38B2F-E96A-4901-894C-4EF0AFEA5305}" type="presOf" srcId="{7CEA26A5-DADE-4CA8-A24A-D7DFE5FCDA6F}" destId="{C0D81E1E-B0F3-457D-96D7-610AACEF2E1D}" srcOrd="0" destOrd="0" presId="urn:diagrams.loki3.com/BracketList+Icon"/>
    <dgm:cxn modelId="{65D24A97-F9CE-4612-8C7C-9DD710559458}" type="presOf" srcId="{31A519A8-5011-4AC5-91F5-3C651863041B}" destId="{263008A7-E0EA-440A-8CF1-24699815669D}" srcOrd="0" destOrd="2" presId="urn:diagrams.loki3.com/BracketList+Icon"/>
    <dgm:cxn modelId="{D3F3E8E2-C791-496E-BB78-A55587BDC856}" srcId="{D27FACA3-6479-4D2C-81AF-9A0D6E9B7AF5}" destId="{122111CF-2252-466E-99B4-FBCB310B0260}" srcOrd="2" destOrd="0" parTransId="{9F21984A-D813-40D7-BE9D-3D4B4754AA0D}" sibTransId="{A7709629-1B32-4E9A-9A1E-D1EAABAD6B1E}"/>
    <dgm:cxn modelId="{97A15B5D-A8CE-4BB8-9B3F-794EBA14D9C5}" type="presOf" srcId="{3B560D14-4286-48E5-9AA9-28C22FA24FAF}" destId="{B95E4531-A7CD-4F7A-ADDB-3B883E8E749E}" srcOrd="0" destOrd="1" presId="urn:diagrams.loki3.com/BracketList+Icon"/>
    <dgm:cxn modelId="{5FCBFD3C-424D-482A-BAE3-08A3313C5FDD}" srcId="{7CEA26A5-DADE-4CA8-A24A-D7DFE5FCDA6F}" destId="{E822FE5E-D12E-4596-8643-152E44433956}" srcOrd="1" destOrd="0" parTransId="{31CDB74A-109C-438F-9552-7514A7282EC3}" sibTransId="{80180B75-4E4B-4A5F-8F51-F89DA70B8CDA}"/>
    <dgm:cxn modelId="{6B18E0D7-7A1D-4B28-8D72-0A034766733E}" type="presOf" srcId="{A1EAE7CF-1DBC-44FD-A74C-0FD9E0501A5B}" destId="{B95E4531-A7CD-4F7A-ADDB-3B883E8E749E}" srcOrd="0" destOrd="0" presId="urn:diagrams.loki3.com/BracketList+Icon"/>
    <dgm:cxn modelId="{66202958-3E3F-4ACD-8E1E-2DED6564C807}" type="presParOf" srcId="{8462BAFB-E3EB-4034-BB3E-4BC703938D0D}" destId="{59B8D8FB-3CEA-431D-87CE-8770D33FC927}" srcOrd="0" destOrd="0" presId="urn:diagrams.loki3.com/BracketList+Icon"/>
    <dgm:cxn modelId="{B5869227-37B1-4CD1-9F9B-CC0915CCBECC}" type="presParOf" srcId="{59B8D8FB-3CEA-431D-87CE-8770D33FC927}" destId="{C0D81E1E-B0F3-457D-96D7-610AACEF2E1D}" srcOrd="0" destOrd="0" presId="urn:diagrams.loki3.com/BracketList+Icon"/>
    <dgm:cxn modelId="{A67A4BC5-5E95-4DA7-8E2A-F3D5DBE8EAA6}" type="presParOf" srcId="{59B8D8FB-3CEA-431D-87CE-8770D33FC927}" destId="{035772B6-EB9F-4B89-832A-7D62B1874D78}" srcOrd="1" destOrd="0" presId="urn:diagrams.loki3.com/BracketList+Icon"/>
    <dgm:cxn modelId="{05CCD898-6E75-4725-A6A3-74CA3505D417}" type="presParOf" srcId="{59B8D8FB-3CEA-431D-87CE-8770D33FC927}" destId="{428618D7-D249-44BA-80A6-DAD3D0CD6213}" srcOrd="2" destOrd="0" presId="urn:diagrams.loki3.com/BracketList+Icon"/>
    <dgm:cxn modelId="{210E362E-7ED5-47DF-AF17-3B1C80319839}" type="presParOf" srcId="{59B8D8FB-3CEA-431D-87CE-8770D33FC927}" destId="{263008A7-E0EA-440A-8CF1-24699815669D}" srcOrd="3" destOrd="0" presId="urn:diagrams.loki3.com/BracketList+Icon"/>
    <dgm:cxn modelId="{0315C3F6-88D9-42C3-BE50-D56817DFF703}" type="presParOf" srcId="{8462BAFB-E3EB-4034-BB3E-4BC703938D0D}" destId="{607BE192-C7D6-4D2E-B8E5-64A696573F63}" srcOrd="1" destOrd="0" presId="urn:diagrams.loki3.com/BracketList+Icon"/>
    <dgm:cxn modelId="{C2C99CA9-08CC-487E-A94A-8F07CAC56BE5}" type="presParOf" srcId="{8462BAFB-E3EB-4034-BB3E-4BC703938D0D}" destId="{FE167353-98D5-4790-80EE-FF89E903CC91}" srcOrd="2" destOrd="0" presId="urn:diagrams.loki3.com/BracketList+Icon"/>
    <dgm:cxn modelId="{33D9F3DA-962A-47D3-B234-B92772F7D7BA}" type="presParOf" srcId="{FE167353-98D5-4790-80EE-FF89E903CC91}" destId="{D5776374-C81A-4133-B8F6-80B03B468481}" srcOrd="0" destOrd="0" presId="urn:diagrams.loki3.com/BracketList+Icon"/>
    <dgm:cxn modelId="{CC9FB7A1-E49E-4824-8B36-686FA6615558}" type="presParOf" srcId="{FE167353-98D5-4790-80EE-FF89E903CC91}" destId="{51419FC3-7FBB-4129-A622-4245425C2236}" srcOrd="1" destOrd="0" presId="urn:diagrams.loki3.com/BracketList+Icon"/>
    <dgm:cxn modelId="{22D6168D-46CF-47F2-8283-25A13A63C1D4}" type="presParOf" srcId="{FE167353-98D5-4790-80EE-FF89E903CC91}" destId="{3C1E21A9-0873-49C4-8A89-5E629CA43DF9}" srcOrd="2" destOrd="0" presId="urn:diagrams.loki3.com/BracketList+Icon"/>
    <dgm:cxn modelId="{8C5E87E3-D10F-4963-AA2D-F9390313B1F4}" type="presParOf" srcId="{FE167353-98D5-4790-80EE-FF89E903CC91}" destId="{B95E4531-A7CD-4F7A-ADDB-3B883E8E749E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AED992-9606-49D2-A112-EC42B63E9FFE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A44CA5AB-4DB6-465C-9819-870A7DCDDBC4}">
      <dgm:prSet phldrT="[Text]"/>
      <dgm:spPr/>
      <dgm:t>
        <a:bodyPr/>
        <a:lstStyle/>
        <a:p>
          <a:r>
            <a:rPr lang="de-DE" dirty="0" err="1" smtClean="0"/>
            <a:t>Presenter</a:t>
          </a:r>
          <a:endParaRPr lang="de-DE" dirty="0"/>
        </a:p>
      </dgm:t>
    </dgm:pt>
    <dgm:pt modelId="{21B33076-E513-40CB-9DDF-594107B20C1B}" type="parTrans" cxnId="{D779BFF6-88AD-4A2A-ABBF-E6E27426232C}">
      <dgm:prSet/>
      <dgm:spPr/>
      <dgm:t>
        <a:bodyPr/>
        <a:lstStyle/>
        <a:p>
          <a:endParaRPr lang="de-DE"/>
        </a:p>
      </dgm:t>
    </dgm:pt>
    <dgm:pt modelId="{19745956-EF8A-4930-B4A5-98723CC74DA2}" type="sibTrans" cxnId="{D779BFF6-88AD-4A2A-ABBF-E6E27426232C}">
      <dgm:prSet/>
      <dgm:spPr>
        <a:solidFill>
          <a:schemeClr val="tx2"/>
        </a:solidFill>
      </dgm:spPr>
      <dgm:t>
        <a:bodyPr/>
        <a:lstStyle/>
        <a:p>
          <a:endParaRPr lang="de-DE"/>
        </a:p>
      </dgm:t>
    </dgm:pt>
    <dgm:pt modelId="{E5E4D6B3-8F57-4B69-832D-5B979E824E2B}">
      <dgm:prSet phldrT="[Text]"/>
      <dgm:spPr/>
      <dgm:t>
        <a:bodyPr/>
        <a:lstStyle/>
        <a:p>
          <a:r>
            <a:rPr lang="de-DE" dirty="0" smtClean="0"/>
            <a:t>Bean</a:t>
          </a:r>
          <a:endParaRPr lang="de-DE" dirty="0"/>
        </a:p>
      </dgm:t>
    </dgm:pt>
    <dgm:pt modelId="{8A5B60E1-141C-4C99-A69E-9252C8DA89CB}" type="parTrans" cxnId="{26898A53-C227-4DB1-B5F8-D30BFD08C7D5}">
      <dgm:prSet/>
      <dgm:spPr/>
      <dgm:t>
        <a:bodyPr/>
        <a:lstStyle/>
        <a:p>
          <a:endParaRPr lang="de-DE"/>
        </a:p>
      </dgm:t>
    </dgm:pt>
    <dgm:pt modelId="{D305EEB7-281D-44BD-9D30-8C377C3318B6}" type="sibTrans" cxnId="{26898A53-C227-4DB1-B5F8-D30BFD08C7D5}">
      <dgm:prSet/>
      <dgm:spPr/>
      <dgm:t>
        <a:bodyPr/>
        <a:lstStyle/>
        <a:p>
          <a:endParaRPr lang="de-DE"/>
        </a:p>
      </dgm:t>
    </dgm:pt>
    <dgm:pt modelId="{0EF8BFDB-63F3-4AF2-9F93-47F370DE1237}">
      <dgm:prSet phldrT="[Text]"/>
      <dgm:spPr/>
      <dgm:t>
        <a:bodyPr/>
        <a:lstStyle/>
        <a:p>
          <a:r>
            <a:rPr lang="de-DE" dirty="0" smtClean="0"/>
            <a:t>RMI</a:t>
          </a:r>
          <a:endParaRPr lang="de-DE" dirty="0"/>
        </a:p>
      </dgm:t>
    </dgm:pt>
    <dgm:pt modelId="{1D22A699-01E1-4339-B59A-8C8CF580465B}" type="parTrans" cxnId="{A32A5114-3CAF-485C-BFBF-EC4F52E0FBF4}">
      <dgm:prSet/>
      <dgm:spPr/>
      <dgm:t>
        <a:bodyPr/>
        <a:lstStyle/>
        <a:p>
          <a:endParaRPr lang="de-DE"/>
        </a:p>
      </dgm:t>
    </dgm:pt>
    <dgm:pt modelId="{AE6102AA-567B-4FCF-812E-CF35ADC8C653}" type="sibTrans" cxnId="{A32A5114-3CAF-485C-BFBF-EC4F52E0FBF4}">
      <dgm:prSet/>
      <dgm:spPr>
        <a:solidFill>
          <a:schemeClr val="tx2"/>
        </a:solidFill>
      </dgm:spPr>
      <dgm:t>
        <a:bodyPr/>
        <a:lstStyle/>
        <a:p>
          <a:endParaRPr lang="de-DE"/>
        </a:p>
      </dgm:t>
    </dgm:pt>
    <dgm:pt modelId="{CBC7AE61-8493-44E1-B5A9-9F9C764F4EC8}">
      <dgm:prSet phldrT="[Text]"/>
      <dgm:spPr/>
      <dgm:t>
        <a:bodyPr/>
        <a:lstStyle/>
        <a:p>
          <a:r>
            <a:rPr lang="de-DE" dirty="0" smtClean="0"/>
            <a:t>Bean</a:t>
          </a:r>
          <a:endParaRPr lang="de-DE" dirty="0"/>
        </a:p>
      </dgm:t>
    </dgm:pt>
    <dgm:pt modelId="{29950BD0-7C80-403E-966E-3F98FDFCAE4D}" type="parTrans" cxnId="{16911EDF-03C1-4B77-9302-FF64688EB437}">
      <dgm:prSet/>
      <dgm:spPr/>
      <dgm:t>
        <a:bodyPr/>
        <a:lstStyle/>
        <a:p>
          <a:endParaRPr lang="de-DE"/>
        </a:p>
      </dgm:t>
    </dgm:pt>
    <dgm:pt modelId="{BCE3CFAB-1DEA-4941-9066-84F90074CA2A}" type="sibTrans" cxnId="{16911EDF-03C1-4B77-9302-FF64688EB437}">
      <dgm:prSet/>
      <dgm:spPr/>
      <dgm:t>
        <a:bodyPr/>
        <a:lstStyle/>
        <a:p>
          <a:endParaRPr lang="de-DE"/>
        </a:p>
      </dgm:t>
    </dgm:pt>
    <dgm:pt modelId="{A51D3E25-0A1A-4C17-99A2-AE139CE07E79}">
      <dgm:prSet phldrT="[Text]"/>
      <dgm:spPr/>
      <dgm:t>
        <a:bodyPr/>
        <a:lstStyle/>
        <a:p>
          <a:r>
            <a:rPr lang="de-DE" dirty="0" smtClean="0"/>
            <a:t>Session</a:t>
          </a:r>
          <a:endParaRPr lang="de-DE" dirty="0"/>
        </a:p>
      </dgm:t>
    </dgm:pt>
    <dgm:pt modelId="{FFF77EC6-EE93-4DED-8586-166479A5F780}" type="parTrans" cxnId="{B648006A-86C2-49C2-BFBA-B8CF74113C6E}">
      <dgm:prSet/>
      <dgm:spPr/>
      <dgm:t>
        <a:bodyPr/>
        <a:lstStyle/>
        <a:p>
          <a:endParaRPr lang="de-DE"/>
        </a:p>
      </dgm:t>
    </dgm:pt>
    <dgm:pt modelId="{20A93479-D7B5-46C3-B63E-2A683F7BEAD3}" type="sibTrans" cxnId="{B648006A-86C2-49C2-BFBA-B8CF74113C6E}">
      <dgm:prSet/>
      <dgm:spPr/>
      <dgm:t>
        <a:bodyPr/>
        <a:lstStyle/>
        <a:p>
          <a:endParaRPr lang="de-DE"/>
        </a:p>
      </dgm:t>
    </dgm:pt>
    <dgm:pt modelId="{1B7BC9FC-D651-4781-B5EF-5ADC14F71395}">
      <dgm:prSet phldrT="[Text]"/>
      <dgm:spPr/>
      <dgm:t>
        <a:bodyPr/>
        <a:lstStyle/>
        <a:p>
          <a:r>
            <a:rPr lang="de-DE" dirty="0" smtClean="0"/>
            <a:t>Bean</a:t>
          </a:r>
          <a:endParaRPr lang="de-DE" dirty="0"/>
        </a:p>
      </dgm:t>
    </dgm:pt>
    <dgm:pt modelId="{F5FF2ED8-61E8-47A9-9EFE-6263B970F835}" type="parTrans" cxnId="{E1C23987-8302-4A4D-9564-450CED6FAC34}">
      <dgm:prSet/>
      <dgm:spPr/>
      <dgm:t>
        <a:bodyPr/>
        <a:lstStyle/>
        <a:p>
          <a:endParaRPr lang="de-DE"/>
        </a:p>
      </dgm:t>
    </dgm:pt>
    <dgm:pt modelId="{A5C06CBE-27ED-4E5E-80E1-A4D95C8C2711}" type="sibTrans" cxnId="{E1C23987-8302-4A4D-9564-450CED6FAC34}">
      <dgm:prSet/>
      <dgm:spPr/>
      <dgm:t>
        <a:bodyPr/>
        <a:lstStyle/>
        <a:p>
          <a:endParaRPr lang="de-DE"/>
        </a:p>
      </dgm:t>
    </dgm:pt>
    <dgm:pt modelId="{288B0B94-2BAA-4A3B-BC3B-D839B0573A8C}">
      <dgm:prSet phldrT="[Text]"/>
      <dgm:spPr/>
      <dgm:t>
        <a:bodyPr/>
        <a:lstStyle/>
        <a:p>
          <a:r>
            <a:rPr lang="de-DE" dirty="0" smtClean="0"/>
            <a:t>(</a:t>
          </a:r>
          <a:r>
            <a:rPr lang="de-DE" dirty="0" err="1" smtClean="0"/>
            <a:t>Entity</a:t>
          </a:r>
          <a:r>
            <a:rPr lang="de-DE" dirty="0" smtClean="0"/>
            <a:t>)</a:t>
          </a:r>
          <a:endParaRPr lang="de-DE" dirty="0"/>
        </a:p>
      </dgm:t>
    </dgm:pt>
    <dgm:pt modelId="{262B1D68-96D8-491C-92F6-B1840AB13689}" type="parTrans" cxnId="{63021689-866D-4FFD-8EDC-62E6689002D5}">
      <dgm:prSet/>
      <dgm:spPr/>
      <dgm:t>
        <a:bodyPr/>
        <a:lstStyle/>
        <a:p>
          <a:endParaRPr lang="de-DE"/>
        </a:p>
      </dgm:t>
    </dgm:pt>
    <dgm:pt modelId="{3ABEB674-5552-4852-9074-9F6C37036FBA}" type="sibTrans" cxnId="{63021689-866D-4FFD-8EDC-62E6689002D5}">
      <dgm:prSet/>
      <dgm:spPr/>
      <dgm:t>
        <a:bodyPr/>
        <a:lstStyle/>
        <a:p>
          <a:endParaRPr lang="de-DE"/>
        </a:p>
      </dgm:t>
    </dgm:pt>
    <dgm:pt modelId="{BF2CD200-0CBF-4537-823F-ECE39AAC7322}">
      <dgm:prSet phldrT="[Text]"/>
      <dgm:spPr/>
      <dgm:t>
        <a:bodyPr/>
        <a:lstStyle/>
        <a:p>
          <a:r>
            <a:rPr lang="de-DE" dirty="0" smtClean="0"/>
            <a:t>(DTO)</a:t>
          </a:r>
          <a:endParaRPr lang="de-DE" dirty="0"/>
        </a:p>
      </dgm:t>
    </dgm:pt>
    <dgm:pt modelId="{C7162C14-12EA-4F49-BD45-3AC2EA7442F5}" type="parTrans" cxnId="{5A76894D-6E8F-41E4-BC71-D3D897E8BAB3}">
      <dgm:prSet/>
      <dgm:spPr/>
      <dgm:t>
        <a:bodyPr/>
        <a:lstStyle/>
        <a:p>
          <a:endParaRPr lang="de-DE"/>
        </a:p>
      </dgm:t>
    </dgm:pt>
    <dgm:pt modelId="{6AFEE3FE-DF8D-46EE-9EF6-A15B7592D262}" type="sibTrans" cxnId="{5A76894D-6E8F-41E4-BC71-D3D897E8BAB3}">
      <dgm:prSet/>
      <dgm:spPr/>
      <dgm:t>
        <a:bodyPr/>
        <a:lstStyle/>
        <a:p>
          <a:endParaRPr lang="de-DE"/>
        </a:p>
      </dgm:t>
    </dgm:pt>
    <dgm:pt modelId="{D9D4CC41-123F-498A-A5FB-C22E19BA9745}">
      <dgm:prSet phldrT="[Text]"/>
      <dgm:spPr/>
      <dgm:t>
        <a:bodyPr/>
        <a:lstStyle/>
        <a:p>
          <a:r>
            <a:rPr lang="de-DE" dirty="0" smtClean="0"/>
            <a:t>(valid)</a:t>
          </a:r>
          <a:endParaRPr lang="de-DE" dirty="0"/>
        </a:p>
      </dgm:t>
    </dgm:pt>
    <dgm:pt modelId="{D25E450B-A35F-4775-9DAA-19B3D1B662DF}" type="parTrans" cxnId="{E4A9D91D-5B9C-4B60-B8E9-AD4D5CE30488}">
      <dgm:prSet/>
      <dgm:spPr/>
      <dgm:t>
        <a:bodyPr/>
        <a:lstStyle/>
        <a:p>
          <a:endParaRPr lang="de-DE"/>
        </a:p>
      </dgm:t>
    </dgm:pt>
    <dgm:pt modelId="{F90756C0-C90F-47C9-A1AA-924E226F0D09}" type="sibTrans" cxnId="{E4A9D91D-5B9C-4B60-B8E9-AD4D5CE30488}">
      <dgm:prSet/>
      <dgm:spPr/>
      <dgm:t>
        <a:bodyPr/>
        <a:lstStyle/>
        <a:p>
          <a:endParaRPr lang="de-DE"/>
        </a:p>
      </dgm:t>
    </dgm:pt>
    <dgm:pt modelId="{9A04B565-8C2E-43CE-9BAA-650B6BCCFF2C}" type="pres">
      <dgm:prSet presAssocID="{D3AED992-9606-49D2-A112-EC42B63E9FF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4E102971-E5C2-4782-BB52-2EE471338A9C}" type="pres">
      <dgm:prSet presAssocID="{D3AED992-9606-49D2-A112-EC42B63E9FFE}" presName="tSp" presStyleCnt="0"/>
      <dgm:spPr/>
    </dgm:pt>
    <dgm:pt modelId="{D8520E8E-9917-4695-9D6D-845D6C9D9244}" type="pres">
      <dgm:prSet presAssocID="{D3AED992-9606-49D2-A112-EC42B63E9FFE}" presName="bSp" presStyleCnt="0"/>
      <dgm:spPr/>
    </dgm:pt>
    <dgm:pt modelId="{30558E3C-CEA8-472F-8E24-041619948ED4}" type="pres">
      <dgm:prSet presAssocID="{D3AED992-9606-49D2-A112-EC42B63E9FFE}" presName="process" presStyleCnt="0"/>
      <dgm:spPr/>
    </dgm:pt>
    <dgm:pt modelId="{4FAEA5B8-7F2D-4A0F-B376-42D5A2C73CB0}" type="pres">
      <dgm:prSet presAssocID="{A44CA5AB-4DB6-465C-9819-870A7DCDDBC4}" presName="composite1" presStyleCnt="0"/>
      <dgm:spPr/>
    </dgm:pt>
    <dgm:pt modelId="{E23A873F-69FD-49C8-A8BF-6EEA8D63C655}" type="pres">
      <dgm:prSet presAssocID="{A44CA5AB-4DB6-465C-9819-870A7DCDDBC4}" presName="dummyNode1" presStyleLbl="node1" presStyleIdx="0" presStyleCnt="3"/>
      <dgm:spPr/>
    </dgm:pt>
    <dgm:pt modelId="{E3E999F1-F31B-43B7-80D9-D370536F5433}" type="pres">
      <dgm:prSet presAssocID="{A44CA5AB-4DB6-465C-9819-870A7DCDDBC4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7F8F4B6-2EFE-44BE-A7A6-DB94ACA119A5}" type="pres">
      <dgm:prSet presAssocID="{A44CA5AB-4DB6-465C-9819-870A7DCDDBC4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AC66C14-B952-41C9-91BF-9EF4CC7F0203}" type="pres">
      <dgm:prSet presAssocID="{A44CA5AB-4DB6-465C-9819-870A7DCDDBC4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BE08374-19B1-490F-93EE-659C9D1EDE1D}" type="pres">
      <dgm:prSet presAssocID="{A44CA5AB-4DB6-465C-9819-870A7DCDDBC4}" presName="connSite1" presStyleCnt="0"/>
      <dgm:spPr/>
    </dgm:pt>
    <dgm:pt modelId="{C4986CB4-F330-4780-86C2-6E76A3DED589}" type="pres">
      <dgm:prSet presAssocID="{19745956-EF8A-4930-B4A5-98723CC74DA2}" presName="Name9" presStyleLbl="sibTrans2D1" presStyleIdx="0" presStyleCnt="2"/>
      <dgm:spPr/>
      <dgm:t>
        <a:bodyPr/>
        <a:lstStyle/>
        <a:p>
          <a:endParaRPr lang="de-DE"/>
        </a:p>
      </dgm:t>
    </dgm:pt>
    <dgm:pt modelId="{E07EF3F0-DA68-42CA-8A6D-A10A8DFD2435}" type="pres">
      <dgm:prSet presAssocID="{0EF8BFDB-63F3-4AF2-9F93-47F370DE1237}" presName="composite2" presStyleCnt="0"/>
      <dgm:spPr/>
    </dgm:pt>
    <dgm:pt modelId="{2065AEF9-CA20-40BD-B5C4-7E3B8CAD2D8A}" type="pres">
      <dgm:prSet presAssocID="{0EF8BFDB-63F3-4AF2-9F93-47F370DE1237}" presName="dummyNode2" presStyleLbl="node1" presStyleIdx="0" presStyleCnt="3"/>
      <dgm:spPr/>
    </dgm:pt>
    <dgm:pt modelId="{910620F1-1C17-4169-8E25-E89C9B50E871}" type="pres">
      <dgm:prSet presAssocID="{0EF8BFDB-63F3-4AF2-9F93-47F370DE1237}" presName="childNode2" presStyleLbl="bgAcc1" presStyleIdx="1" presStyleCnt="3" custLinFactNeighborX="174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CA358BC-CECC-4E78-99A8-56275194333F}" type="pres">
      <dgm:prSet presAssocID="{0EF8BFDB-63F3-4AF2-9F93-47F370DE1237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85377CD-5334-45D3-9AD1-68878C05D69A}" type="pres">
      <dgm:prSet presAssocID="{0EF8BFDB-63F3-4AF2-9F93-47F370DE1237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A9DD2DD-6B77-47EF-AD37-9566C9AD370C}" type="pres">
      <dgm:prSet presAssocID="{0EF8BFDB-63F3-4AF2-9F93-47F370DE1237}" presName="connSite2" presStyleCnt="0"/>
      <dgm:spPr/>
    </dgm:pt>
    <dgm:pt modelId="{01DC83E0-3138-452B-9AAF-BD94BEB8ED9B}" type="pres">
      <dgm:prSet presAssocID="{AE6102AA-567B-4FCF-812E-CF35ADC8C653}" presName="Name18" presStyleLbl="sibTrans2D1" presStyleIdx="1" presStyleCnt="2" custFlipHor="1" custScaleX="106186"/>
      <dgm:spPr/>
      <dgm:t>
        <a:bodyPr/>
        <a:lstStyle/>
        <a:p>
          <a:endParaRPr lang="de-DE"/>
        </a:p>
      </dgm:t>
    </dgm:pt>
    <dgm:pt modelId="{9566CF51-D63F-4958-A3C4-43578C23DE42}" type="pres">
      <dgm:prSet presAssocID="{A51D3E25-0A1A-4C17-99A2-AE139CE07E79}" presName="composite1" presStyleCnt="0"/>
      <dgm:spPr/>
    </dgm:pt>
    <dgm:pt modelId="{3962C4FD-A299-4559-A4B6-7D147973E69B}" type="pres">
      <dgm:prSet presAssocID="{A51D3E25-0A1A-4C17-99A2-AE139CE07E79}" presName="dummyNode1" presStyleLbl="node1" presStyleIdx="1" presStyleCnt="3"/>
      <dgm:spPr/>
    </dgm:pt>
    <dgm:pt modelId="{EF665148-E8BE-4EFD-B94E-55081231172A}" type="pres">
      <dgm:prSet presAssocID="{A51D3E25-0A1A-4C17-99A2-AE139CE07E79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0133F48-75E3-430B-939E-9C267DFE0FC7}" type="pres">
      <dgm:prSet presAssocID="{A51D3E25-0A1A-4C17-99A2-AE139CE07E79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7885355-2EE3-4BB3-B529-05E52CD24FE8}" type="pres">
      <dgm:prSet presAssocID="{A51D3E25-0A1A-4C17-99A2-AE139CE07E79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9B5C266-15D5-439A-8CDE-09180DAB3134}" type="pres">
      <dgm:prSet presAssocID="{A51D3E25-0A1A-4C17-99A2-AE139CE07E79}" presName="connSite1" presStyleCnt="0"/>
      <dgm:spPr/>
    </dgm:pt>
  </dgm:ptLst>
  <dgm:cxnLst>
    <dgm:cxn modelId="{E1C23987-8302-4A4D-9564-450CED6FAC34}" srcId="{A51D3E25-0A1A-4C17-99A2-AE139CE07E79}" destId="{1B7BC9FC-D651-4781-B5EF-5ADC14F71395}" srcOrd="0" destOrd="0" parTransId="{F5FF2ED8-61E8-47A9-9EFE-6263B970F835}" sibTransId="{A5C06CBE-27ED-4E5E-80E1-A4D95C8C2711}"/>
    <dgm:cxn modelId="{AD101669-6701-4A95-B344-631CE925366F}" type="presOf" srcId="{D3AED992-9606-49D2-A112-EC42B63E9FFE}" destId="{9A04B565-8C2E-43CE-9BAA-650B6BCCFF2C}" srcOrd="0" destOrd="0" presId="urn:microsoft.com/office/officeart/2005/8/layout/hProcess4"/>
    <dgm:cxn modelId="{2C7801B4-BAD2-4281-A55C-000A5016C71B}" type="presOf" srcId="{E5E4D6B3-8F57-4B69-832D-5B979E824E2B}" destId="{C7F8F4B6-2EFE-44BE-A7A6-DB94ACA119A5}" srcOrd="1" destOrd="0" presId="urn:microsoft.com/office/officeart/2005/8/layout/hProcess4"/>
    <dgm:cxn modelId="{B648006A-86C2-49C2-BFBA-B8CF74113C6E}" srcId="{D3AED992-9606-49D2-A112-EC42B63E9FFE}" destId="{A51D3E25-0A1A-4C17-99A2-AE139CE07E79}" srcOrd="2" destOrd="0" parTransId="{FFF77EC6-EE93-4DED-8586-166479A5F780}" sibTransId="{20A93479-D7B5-46C3-B63E-2A683F7BEAD3}"/>
    <dgm:cxn modelId="{7AC51A67-9272-49BA-8895-7D16F3DFD28A}" type="presOf" srcId="{1B7BC9FC-D651-4781-B5EF-5ADC14F71395}" destId="{EF665148-E8BE-4EFD-B94E-55081231172A}" srcOrd="0" destOrd="0" presId="urn:microsoft.com/office/officeart/2005/8/layout/hProcess4"/>
    <dgm:cxn modelId="{5A76894D-6E8F-41E4-BC71-D3D897E8BAB3}" srcId="{A44CA5AB-4DB6-465C-9819-870A7DCDDBC4}" destId="{BF2CD200-0CBF-4537-823F-ECE39AAC7322}" srcOrd="1" destOrd="0" parTransId="{C7162C14-12EA-4F49-BD45-3AC2EA7442F5}" sibTransId="{6AFEE3FE-DF8D-46EE-9EF6-A15B7592D262}"/>
    <dgm:cxn modelId="{E396FA96-00DF-4430-B58D-E329B3CBEFAC}" type="presOf" srcId="{BF2CD200-0CBF-4537-823F-ECE39AAC7322}" destId="{C7F8F4B6-2EFE-44BE-A7A6-DB94ACA119A5}" srcOrd="1" destOrd="1" presId="urn:microsoft.com/office/officeart/2005/8/layout/hProcess4"/>
    <dgm:cxn modelId="{85EFCF96-30DE-4E64-85C3-12E108DFD90B}" type="presOf" srcId="{19745956-EF8A-4930-B4A5-98723CC74DA2}" destId="{C4986CB4-F330-4780-86C2-6E76A3DED589}" srcOrd="0" destOrd="0" presId="urn:microsoft.com/office/officeart/2005/8/layout/hProcess4"/>
    <dgm:cxn modelId="{F2F48B8C-7880-4BA5-8F02-15B07F5F4329}" type="presOf" srcId="{BF2CD200-0CBF-4537-823F-ECE39AAC7322}" destId="{E3E999F1-F31B-43B7-80D9-D370536F5433}" srcOrd="0" destOrd="1" presId="urn:microsoft.com/office/officeart/2005/8/layout/hProcess4"/>
    <dgm:cxn modelId="{3BB706A5-79D6-4458-93E2-924E3AB2C16D}" type="presOf" srcId="{288B0B94-2BAA-4A3B-BC3B-D839B0573A8C}" destId="{EF665148-E8BE-4EFD-B94E-55081231172A}" srcOrd="0" destOrd="1" presId="urn:microsoft.com/office/officeart/2005/8/layout/hProcess4"/>
    <dgm:cxn modelId="{63479FFB-2987-4802-9432-7E24231A652F}" type="presOf" srcId="{AE6102AA-567B-4FCF-812E-CF35ADC8C653}" destId="{01DC83E0-3138-452B-9AAF-BD94BEB8ED9B}" srcOrd="0" destOrd="0" presId="urn:microsoft.com/office/officeart/2005/8/layout/hProcess4"/>
    <dgm:cxn modelId="{E4A9D91D-5B9C-4B60-B8E9-AD4D5CE30488}" srcId="{0EF8BFDB-63F3-4AF2-9F93-47F370DE1237}" destId="{D9D4CC41-123F-498A-A5FB-C22E19BA9745}" srcOrd="1" destOrd="0" parTransId="{D25E450B-A35F-4775-9DAA-19B3D1B662DF}" sibTransId="{F90756C0-C90F-47C9-A1AA-924E226F0D09}"/>
    <dgm:cxn modelId="{EB1C996D-F0C1-4B17-A1E4-6E6C74E69CF2}" type="presOf" srcId="{A51D3E25-0A1A-4C17-99A2-AE139CE07E79}" destId="{57885355-2EE3-4BB3-B529-05E52CD24FE8}" srcOrd="0" destOrd="0" presId="urn:microsoft.com/office/officeart/2005/8/layout/hProcess4"/>
    <dgm:cxn modelId="{26898A53-C227-4DB1-B5F8-D30BFD08C7D5}" srcId="{A44CA5AB-4DB6-465C-9819-870A7DCDDBC4}" destId="{E5E4D6B3-8F57-4B69-832D-5B979E824E2B}" srcOrd="0" destOrd="0" parTransId="{8A5B60E1-141C-4C99-A69E-9252C8DA89CB}" sibTransId="{D305EEB7-281D-44BD-9D30-8C377C3318B6}"/>
    <dgm:cxn modelId="{89F74667-98E6-4BA6-8458-EAD9514B2064}" type="presOf" srcId="{E5E4D6B3-8F57-4B69-832D-5B979E824E2B}" destId="{E3E999F1-F31B-43B7-80D9-D370536F5433}" srcOrd="0" destOrd="0" presId="urn:microsoft.com/office/officeart/2005/8/layout/hProcess4"/>
    <dgm:cxn modelId="{1E3A00E2-EF23-431A-9A65-4E9973395458}" type="presOf" srcId="{D9D4CC41-123F-498A-A5FB-C22E19BA9745}" destId="{910620F1-1C17-4169-8E25-E89C9B50E871}" srcOrd="0" destOrd="1" presId="urn:microsoft.com/office/officeart/2005/8/layout/hProcess4"/>
    <dgm:cxn modelId="{63021689-866D-4FFD-8EDC-62E6689002D5}" srcId="{A51D3E25-0A1A-4C17-99A2-AE139CE07E79}" destId="{288B0B94-2BAA-4A3B-BC3B-D839B0573A8C}" srcOrd="1" destOrd="0" parTransId="{262B1D68-96D8-491C-92F6-B1840AB13689}" sibTransId="{3ABEB674-5552-4852-9074-9F6C37036FBA}"/>
    <dgm:cxn modelId="{63086DBD-DA0A-4308-A17D-4292F8104757}" type="presOf" srcId="{288B0B94-2BAA-4A3B-BC3B-D839B0573A8C}" destId="{D0133F48-75E3-430B-939E-9C267DFE0FC7}" srcOrd="1" destOrd="1" presId="urn:microsoft.com/office/officeart/2005/8/layout/hProcess4"/>
    <dgm:cxn modelId="{16911EDF-03C1-4B77-9302-FF64688EB437}" srcId="{0EF8BFDB-63F3-4AF2-9F93-47F370DE1237}" destId="{CBC7AE61-8493-44E1-B5A9-9F9C764F4EC8}" srcOrd="0" destOrd="0" parTransId="{29950BD0-7C80-403E-966E-3F98FDFCAE4D}" sibTransId="{BCE3CFAB-1DEA-4941-9066-84F90074CA2A}"/>
    <dgm:cxn modelId="{207451E3-D4F2-4548-868E-F0185D075E16}" type="presOf" srcId="{CBC7AE61-8493-44E1-B5A9-9F9C764F4EC8}" destId="{910620F1-1C17-4169-8E25-E89C9B50E871}" srcOrd="0" destOrd="0" presId="urn:microsoft.com/office/officeart/2005/8/layout/hProcess4"/>
    <dgm:cxn modelId="{4A9EA6E9-E6AF-486F-9BFC-F7D83D5AE07F}" type="presOf" srcId="{0EF8BFDB-63F3-4AF2-9F93-47F370DE1237}" destId="{085377CD-5334-45D3-9AD1-68878C05D69A}" srcOrd="0" destOrd="0" presId="urn:microsoft.com/office/officeart/2005/8/layout/hProcess4"/>
    <dgm:cxn modelId="{EBE663CD-B24D-41C4-97CF-2EA0EC782392}" type="presOf" srcId="{CBC7AE61-8493-44E1-B5A9-9F9C764F4EC8}" destId="{8CA358BC-CECC-4E78-99A8-56275194333F}" srcOrd="1" destOrd="0" presId="urn:microsoft.com/office/officeart/2005/8/layout/hProcess4"/>
    <dgm:cxn modelId="{A32A5114-3CAF-485C-BFBF-EC4F52E0FBF4}" srcId="{D3AED992-9606-49D2-A112-EC42B63E9FFE}" destId="{0EF8BFDB-63F3-4AF2-9F93-47F370DE1237}" srcOrd="1" destOrd="0" parTransId="{1D22A699-01E1-4339-B59A-8C8CF580465B}" sibTransId="{AE6102AA-567B-4FCF-812E-CF35ADC8C653}"/>
    <dgm:cxn modelId="{9FFD77B5-0F20-487C-8014-89E8DF02FFD6}" type="presOf" srcId="{D9D4CC41-123F-498A-A5FB-C22E19BA9745}" destId="{8CA358BC-CECC-4E78-99A8-56275194333F}" srcOrd="1" destOrd="1" presId="urn:microsoft.com/office/officeart/2005/8/layout/hProcess4"/>
    <dgm:cxn modelId="{D779BFF6-88AD-4A2A-ABBF-E6E27426232C}" srcId="{D3AED992-9606-49D2-A112-EC42B63E9FFE}" destId="{A44CA5AB-4DB6-465C-9819-870A7DCDDBC4}" srcOrd="0" destOrd="0" parTransId="{21B33076-E513-40CB-9DDF-594107B20C1B}" sibTransId="{19745956-EF8A-4930-B4A5-98723CC74DA2}"/>
    <dgm:cxn modelId="{8FE22709-3804-4752-8438-7146BA27CF96}" type="presOf" srcId="{A44CA5AB-4DB6-465C-9819-870A7DCDDBC4}" destId="{5AC66C14-B952-41C9-91BF-9EF4CC7F0203}" srcOrd="0" destOrd="0" presId="urn:microsoft.com/office/officeart/2005/8/layout/hProcess4"/>
    <dgm:cxn modelId="{E33B826A-767A-4FC3-B4DC-1076823515B9}" type="presOf" srcId="{1B7BC9FC-D651-4781-B5EF-5ADC14F71395}" destId="{D0133F48-75E3-430B-939E-9C267DFE0FC7}" srcOrd="1" destOrd="0" presId="urn:microsoft.com/office/officeart/2005/8/layout/hProcess4"/>
    <dgm:cxn modelId="{7CDF0E3E-F0AF-4520-B218-9356D3F8BFE5}" type="presParOf" srcId="{9A04B565-8C2E-43CE-9BAA-650B6BCCFF2C}" destId="{4E102971-E5C2-4782-BB52-2EE471338A9C}" srcOrd="0" destOrd="0" presId="urn:microsoft.com/office/officeart/2005/8/layout/hProcess4"/>
    <dgm:cxn modelId="{5E295F70-EAC2-4912-B72B-B193B56960E3}" type="presParOf" srcId="{9A04B565-8C2E-43CE-9BAA-650B6BCCFF2C}" destId="{D8520E8E-9917-4695-9D6D-845D6C9D9244}" srcOrd="1" destOrd="0" presId="urn:microsoft.com/office/officeart/2005/8/layout/hProcess4"/>
    <dgm:cxn modelId="{D0943BFC-0F98-4AB3-8DE1-82B28F82574E}" type="presParOf" srcId="{9A04B565-8C2E-43CE-9BAA-650B6BCCFF2C}" destId="{30558E3C-CEA8-472F-8E24-041619948ED4}" srcOrd="2" destOrd="0" presId="urn:microsoft.com/office/officeart/2005/8/layout/hProcess4"/>
    <dgm:cxn modelId="{6D71E20E-FC93-449E-8E9E-C30D8732622C}" type="presParOf" srcId="{30558E3C-CEA8-472F-8E24-041619948ED4}" destId="{4FAEA5B8-7F2D-4A0F-B376-42D5A2C73CB0}" srcOrd="0" destOrd="0" presId="urn:microsoft.com/office/officeart/2005/8/layout/hProcess4"/>
    <dgm:cxn modelId="{8BC888E8-860B-41DC-A337-217D3B804EBF}" type="presParOf" srcId="{4FAEA5B8-7F2D-4A0F-B376-42D5A2C73CB0}" destId="{E23A873F-69FD-49C8-A8BF-6EEA8D63C655}" srcOrd="0" destOrd="0" presId="urn:microsoft.com/office/officeart/2005/8/layout/hProcess4"/>
    <dgm:cxn modelId="{42A462F3-D087-4758-B6F3-3C73858F5D89}" type="presParOf" srcId="{4FAEA5B8-7F2D-4A0F-B376-42D5A2C73CB0}" destId="{E3E999F1-F31B-43B7-80D9-D370536F5433}" srcOrd="1" destOrd="0" presId="urn:microsoft.com/office/officeart/2005/8/layout/hProcess4"/>
    <dgm:cxn modelId="{E788D868-83BF-418F-AE92-CCB3F9FDC614}" type="presParOf" srcId="{4FAEA5B8-7F2D-4A0F-B376-42D5A2C73CB0}" destId="{C7F8F4B6-2EFE-44BE-A7A6-DB94ACA119A5}" srcOrd="2" destOrd="0" presId="urn:microsoft.com/office/officeart/2005/8/layout/hProcess4"/>
    <dgm:cxn modelId="{B6A32163-F227-4E68-968A-FCF667037FBB}" type="presParOf" srcId="{4FAEA5B8-7F2D-4A0F-B376-42D5A2C73CB0}" destId="{5AC66C14-B952-41C9-91BF-9EF4CC7F0203}" srcOrd="3" destOrd="0" presId="urn:microsoft.com/office/officeart/2005/8/layout/hProcess4"/>
    <dgm:cxn modelId="{E588F70D-E7B5-4E9F-A17A-BC76F0219686}" type="presParOf" srcId="{4FAEA5B8-7F2D-4A0F-B376-42D5A2C73CB0}" destId="{CBE08374-19B1-490F-93EE-659C9D1EDE1D}" srcOrd="4" destOrd="0" presId="urn:microsoft.com/office/officeart/2005/8/layout/hProcess4"/>
    <dgm:cxn modelId="{817B8ACB-3820-4F33-BF59-8B1A358D01C0}" type="presParOf" srcId="{30558E3C-CEA8-472F-8E24-041619948ED4}" destId="{C4986CB4-F330-4780-86C2-6E76A3DED589}" srcOrd="1" destOrd="0" presId="urn:microsoft.com/office/officeart/2005/8/layout/hProcess4"/>
    <dgm:cxn modelId="{145AF177-592A-41AB-810A-AF40300536BB}" type="presParOf" srcId="{30558E3C-CEA8-472F-8E24-041619948ED4}" destId="{E07EF3F0-DA68-42CA-8A6D-A10A8DFD2435}" srcOrd="2" destOrd="0" presId="urn:microsoft.com/office/officeart/2005/8/layout/hProcess4"/>
    <dgm:cxn modelId="{7F5C41E0-7742-496D-BB28-701D84747B45}" type="presParOf" srcId="{E07EF3F0-DA68-42CA-8A6D-A10A8DFD2435}" destId="{2065AEF9-CA20-40BD-B5C4-7E3B8CAD2D8A}" srcOrd="0" destOrd="0" presId="urn:microsoft.com/office/officeart/2005/8/layout/hProcess4"/>
    <dgm:cxn modelId="{D285A646-7C7B-4DDB-8F7B-3678B3F8D71F}" type="presParOf" srcId="{E07EF3F0-DA68-42CA-8A6D-A10A8DFD2435}" destId="{910620F1-1C17-4169-8E25-E89C9B50E871}" srcOrd="1" destOrd="0" presId="urn:microsoft.com/office/officeart/2005/8/layout/hProcess4"/>
    <dgm:cxn modelId="{5D1F768B-0B97-40A9-B0A5-353283F88F37}" type="presParOf" srcId="{E07EF3F0-DA68-42CA-8A6D-A10A8DFD2435}" destId="{8CA358BC-CECC-4E78-99A8-56275194333F}" srcOrd="2" destOrd="0" presId="urn:microsoft.com/office/officeart/2005/8/layout/hProcess4"/>
    <dgm:cxn modelId="{DFEAA88A-3D56-4FA4-BEF2-5CA3F850BF30}" type="presParOf" srcId="{E07EF3F0-DA68-42CA-8A6D-A10A8DFD2435}" destId="{085377CD-5334-45D3-9AD1-68878C05D69A}" srcOrd="3" destOrd="0" presId="urn:microsoft.com/office/officeart/2005/8/layout/hProcess4"/>
    <dgm:cxn modelId="{A8CE5502-2738-46D9-B0B4-33FAB39EB788}" type="presParOf" srcId="{E07EF3F0-DA68-42CA-8A6D-A10A8DFD2435}" destId="{9A9DD2DD-6B77-47EF-AD37-9566C9AD370C}" srcOrd="4" destOrd="0" presId="urn:microsoft.com/office/officeart/2005/8/layout/hProcess4"/>
    <dgm:cxn modelId="{B5A82696-9A9A-433F-9862-07C5D9CE80B4}" type="presParOf" srcId="{30558E3C-CEA8-472F-8E24-041619948ED4}" destId="{01DC83E0-3138-452B-9AAF-BD94BEB8ED9B}" srcOrd="3" destOrd="0" presId="urn:microsoft.com/office/officeart/2005/8/layout/hProcess4"/>
    <dgm:cxn modelId="{3CD252C9-9903-4E59-A1BE-B07EA1B95E04}" type="presParOf" srcId="{30558E3C-CEA8-472F-8E24-041619948ED4}" destId="{9566CF51-D63F-4958-A3C4-43578C23DE42}" srcOrd="4" destOrd="0" presId="urn:microsoft.com/office/officeart/2005/8/layout/hProcess4"/>
    <dgm:cxn modelId="{7E0A554E-13FF-44CF-8618-84CCA27A67EE}" type="presParOf" srcId="{9566CF51-D63F-4958-A3C4-43578C23DE42}" destId="{3962C4FD-A299-4559-A4B6-7D147973E69B}" srcOrd="0" destOrd="0" presId="urn:microsoft.com/office/officeart/2005/8/layout/hProcess4"/>
    <dgm:cxn modelId="{0103F5BD-4D36-42E6-9BA6-7612E4066816}" type="presParOf" srcId="{9566CF51-D63F-4958-A3C4-43578C23DE42}" destId="{EF665148-E8BE-4EFD-B94E-55081231172A}" srcOrd="1" destOrd="0" presId="urn:microsoft.com/office/officeart/2005/8/layout/hProcess4"/>
    <dgm:cxn modelId="{DDF876FE-BB08-4D80-B7B8-CE1E16746BAB}" type="presParOf" srcId="{9566CF51-D63F-4958-A3C4-43578C23DE42}" destId="{D0133F48-75E3-430B-939E-9C267DFE0FC7}" srcOrd="2" destOrd="0" presId="urn:microsoft.com/office/officeart/2005/8/layout/hProcess4"/>
    <dgm:cxn modelId="{26489B42-FB78-42FB-A9DF-84F4BA57A016}" type="presParOf" srcId="{9566CF51-D63F-4958-A3C4-43578C23DE42}" destId="{57885355-2EE3-4BB3-B529-05E52CD24FE8}" srcOrd="3" destOrd="0" presId="urn:microsoft.com/office/officeart/2005/8/layout/hProcess4"/>
    <dgm:cxn modelId="{D0BCB385-33CD-420D-96B6-0E3EC6AC34E2}" type="presParOf" srcId="{9566CF51-D63F-4958-A3C4-43578C23DE42}" destId="{19B5C266-15D5-439A-8CDE-09180DAB3134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F1BA4F-E6A1-45EC-A547-15FB962EAA5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9C248EE9-8C04-44D7-B69B-8F39DE44C1AE}">
      <dgm:prSet phldrT="[Text]"/>
      <dgm:spPr>
        <a:solidFill>
          <a:srgbClr val="00B0F0"/>
        </a:solidFill>
      </dgm:spPr>
      <dgm:t>
        <a:bodyPr/>
        <a:lstStyle/>
        <a:p>
          <a:r>
            <a:rPr lang="de-DE" dirty="0" smtClean="0"/>
            <a:t>GUI</a:t>
          </a:r>
          <a:endParaRPr lang="de-DE" dirty="0"/>
        </a:p>
      </dgm:t>
    </dgm:pt>
    <dgm:pt modelId="{8ED4AE8C-4DBC-4820-BB06-2EECF43CFD7E}" type="parTrans" cxnId="{927AB2FD-6D9B-472E-8690-3075D1AA67D9}">
      <dgm:prSet/>
      <dgm:spPr/>
      <dgm:t>
        <a:bodyPr/>
        <a:lstStyle/>
        <a:p>
          <a:endParaRPr lang="de-DE"/>
        </a:p>
      </dgm:t>
    </dgm:pt>
    <dgm:pt modelId="{6E4EC003-A1C6-480C-86E3-E68E8D86BCCF}" type="sibTrans" cxnId="{927AB2FD-6D9B-472E-8690-3075D1AA67D9}">
      <dgm:prSet/>
      <dgm:spPr/>
      <dgm:t>
        <a:bodyPr/>
        <a:lstStyle/>
        <a:p>
          <a:endParaRPr lang="de-DE"/>
        </a:p>
      </dgm:t>
    </dgm:pt>
    <dgm:pt modelId="{9F7537B6-915B-457C-B73E-DAABEE4EC04F}">
      <dgm:prSet phldrT="[Text]"/>
      <dgm:spPr>
        <a:solidFill>
          <a:srgbClr val="0070C0"/>
        </a:solidFill>
      </dgm:spPr>
      <dgm:t>
        <a:bodyPr/>
        <a:lstStyle/>
        <a:p>
          <a:r>
            <a:rPr lang="de-DE" dirty="0" smtClean="0"/>
            <a:t>DTO</a:t>
          </a:r>
          <a:endParaRPr lang="de-DE" dirty="0"/>
        </a:p>
      </dgm:t>
    </dgm:pt>
    <dgm:pt modelId="{1870C97C-C1F3-47B8-B678-7A83249B04AF}" type="parTrans" cxnId="{5435F3FB-AE6B-4D4B-B0C3-A06ACD76165C}">
      <dgm:prSet/>
      <dgm:spPr/>
      <dgm:t>
        <a:bodyPr/>
        <a:lstStyle/>
        <a:p>
          <a:endParaRPr lang="de-DE"/>
        </a:p>
      </dgm:t>
    </dgm:pt>
    <dgm:pt modelId="{78068E11-8510-46A6-A677-0FE0AF176C93}" type="sibTrans" cxnId="{5435F3FB-AE6B-4D4B-B0C3-A06ACD76165C}">
      <dgm:prSet/>
      <dgm:spPr/>
      <dgm:t>
        <a:bodyPr/>
        <a:lstStyle/>
        <a:p>
          <a:endParaRPr lang="de-DE"/>
        </a:p>
      </dgm:t>
    </dgm:pt>
    <dgm:pt modelId="{FBB5D2E4-B978-49B9-BC62-DCEA2D90BDD0}">
      <dgm:prSet phldrT="[Text]"/>
      <dgm:spPr>
        <a:solidFill>
          <a:srgbClr val="002060"/>
        </a:solidFill>
      </dgm:spPr>
      <dgm:t>
        <a:bodyPr/>
        <a:lstStyle/>
        <a:p>
          <a:r>
            <a:rPr lang="de-DE" dirty="0" smtClean="0"/>
            <a:t>Bean</a:t>
          </a:r>
          <a:endParaRPr lang="de-DE" dirty="0"/>
        </a:p>
      </dgm:t>
    </dgm:pt>
    <dgm:pt modelId="{2BA7333A-4FE2-49D9-820F-4AD4CB3BFE06}" type="parTrans" cxnId="{55D8DB89-85D3-4EF0-8215-9F9FD01E51B8}">
      <dgm:prSet/>
      <dgm:spPr/>
      <dgm:t>
        <a:bodyPr/>
        <a:lstStyle/>
        <a:p>
          <a:endParaRPr lang="de-DE"/>
        </a:p>
      </dgm:t>
    </dgm:pt>
    <dgm:pt modelId="{0077C90E-AF69-4A23-9D63-6C096F7F393B}" type="sibTrans" cxnId="{55D8DB89-85D3-4EF0-8215-9F9FD01E51B8}">
      <dgm:prSet/>
      <dgm:spPr/>
      <dgm:t>
        <a:bodyPr/>
        <a:lstStyle/>
        <a:p>
          <a:endParaRPr lang="de-DE"/>
        </a:p>
      </dgm:t>
    </dgm:pt>
    <dgm:pt modelId="{8F797AA9-2B48-4471-9F8D-E1630C0A417C}" type="pres">
      <dgm:prSet presAssocID="{30F1BA4F-E6A1-45EC-A547-15FB962EAA5F}" presName="CompostProcess" presStyleCnt="0">
        <dgm:presLayoutVars>
          <dgm:dir/>
          <dgm:resizeHandles val="exact"/>
        </dgm:presLayoutVars>
      </dgm:prSet>
      <dgm:spPr/>
    </dgm:pt>
    <dgm:pt modelId="{85700979-6B41-409F-A3AB-6DA116EB93EF}" type="pres">
      <dgm:prSet presAssocID="{30F1BA4F-E6A1-45EC-A547-15FB962EAA5F}" presName="arrow" presStyleLbl="bgShp" presStyleIdx="0" presStyleCnt="1"/>
      <dgm:spPr>
        <a:solidFill>
          <a:schemeClr val="tx1">
            <a:lumMod val="75000"/>
            <a:lumOff val="25000"/>
          </a:schemeClr>
        </a:solidFill>
      </dgm:spPr>
    </dgm:pt>
    <dgm:pt modelId="{D4C8834C-05F5-46A9-BA97-2ADA4168D668}" type="pres">
      <dgm:prSet presAssocID="{30F1BA4F-E6A1-45EC-A547-15FB962EAA5F}" presName="linearProcess" presStyleCnt="0"/>
      <dgm:spPr/>
    </dgm:pt>
    <dgm:pt modelId="{715646D0-9AEA-4024-8E10-18A10EA392D1}" type="pres">
      <dgm:prSet presAssocID="{9C248EE9-8C04-44D7-B69B-8F39DE44C1AE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76E95A5-9FD5-4D46-8D36-0D3309ED4852}" type="pres">
      <dgm:prSet presAssocID="{6E4EC003-A1C6-480C-86E3-E68E8D86BCCF}" presName="sibTrans" presStyleCnt="0"/>
      <dgm:spPr/>
    </dgm:pt>
    <dgm:pt modelId="{14B2D483-78FC-4E5C-AA1D-F77A6C3B16F4}" type="pres">
      <dgm:prSet presAssocID="{9F7537B6-915B-457C-B73E-DAABEE4EC04F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8BF21AD-919B-4B5E-9F57-BB91CF8A43B0}" type="pres">
      <dgm:prSet presAssocID="{78068E11-8510-46A6-A677-0FE0AF176C93}" presName="sibTrans" presStyleCnt="0"/>
      <dgm:spPr/>
    </dgm:pt>
    <dgm:pt modelId="{1DC7380B-798F-4FBA-B281-ABDE8F3CAD21}" type="pres">
      <dgm:prSet presAssocID="{FBB5D2E4-B978-49B9-BC62-DCEA2D90BDD0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20715F42-8FF4-4820-A627-97300A53DF4F}" type="presOf" srcId="{9C248EE9-8C04-44D7-B69B-8F39DE44C1AE}" destId="{715646D0-9AEA-4024-8E10-18A10EA392D1}" srcOrd="0" destOrd="0" presId="urn:microsoft.com/office/officeart/2005/8/layout/hProcess9"/>
    <dgm:cxn modelId="{5435F3FB-AE6B-4D4B-B0C3-A06ACD76165C}" srcId="{30F1BA4F-E6A1-45EC-A547-15FB962EAA5F}" destId="{9F7537B6-915B-457C-B73E-DAABEE4EC04F}" srcOrd="1" destOrd="0" parTransId="{1870C97C-C1F3-47B8-B678-7A83249B04AF}" sibTransId="{78068E11-8510-46A6-A677-0FE0AF176C93}"/>
    <dgm:cxn modelId="{DBAA4F2A-F21D-417C-8392-8063D4E6D39A}" type="presOf" srcId="{9F7537B6-915B-457C-B73E-DAABEE4EC04F}" destId="{14B2D483-78FC-4E5C-AA1D-F77A6C3B16F4}" srcOrd="0" destOrd="0" presId="urn:microsoft.com/office/officeart/2005/8/layout/hProcess9"/>
    <dgm:cxn modelId="{55D8DB89-85D3-4EF0-8215-9F9FD01E51B8}" srcId="{30F1BA4F-E6A1-45EC-A547-15FB962EAA5F}" destId="{FBB5D2E4-B978-49B9-BC62-DCEA2D90BDD0}" srcOrd="2" destOrd="0" parTransId="{2BA7333A-4FE2-49D9-820F-4AD4CB3BFE06}" sibTransId="{0077C90E-AF69-4A23-9D63-6C096F7F393B}"/>
    <dgm:cxn modelId="{8AACC901-43FA-4A46-9031-D195AF2F5EB0}" type="presOf" srcId="{30F1BA4F-E6A1-45EC-A547-15FB962EAA5F}" destId="{8F797AA9-2B48-4471-9F8D-E1630C0A417C}" srcOrd="0" destOrd="0" presId="urn:microsoft.com/office/officeart/2005/8/layout/hProcess9"/>
    <dgm:cxn modelId="{EF31EBD4-79D4-402C-BF0E-EF0DD1112C93}" type="presOf" srcId="{FBB5D2E4-B978-49B9-BC62-DCEA2D90BDD0}" destId="{1DC7380B-798F-4FBA-B281-ABDE8F3CAD21}" srcOrd="0" destOrd="0" presId="urn:microsoft.com/office/officeart/2005/8/layout/hProcess9"/>
    <dgm:cxn modelId="{927AB2FD-6D9B-472E-8690-3075D1AA67D9}" srcId="{30F1BA4F-E6A1-45EC-A547-15FB962EAA5F}" destId="{9C248EE9-8C04-44D7-B69B-8F39DE44C1AE}" srcOrd="0" destOrd="0" parTransId="{8ED4AE8C-4DBC-4820-BB06-2EECF43CFD7E}" sibTransId="{6E4EC003-A1C6-480C-86E3-E68E8D86BCCF}"/>
    <dgm:cxn modelId="{6904959E-9540-45EA-B2AA-261CB4B836D9}" type="presParOf" srcId="{8F797AA9-2B48-4471-9F8D-E1630C0A417C}" destId="{85700979-6B41-409F-A3AB-6DA116EB93EF}" srcOrd="0" destOrd="0" presId="urn:microsoft.com/office/officeart/2005/8/layout/hProcess9"/>
    <dgm:cxn modelId="{27DC4330-FEDF-4EDB-8B3A-01301A83E2E9}" type="presParOf" srcId="{8F797AA9-2B48-4471-9F8D-E1630C0A417C}" destId="{D4C8834C-05F5-46A9-BA97-2ADA4168D668}" srcOrd="1" destOrd="0" presId="urn:microsoft.com/office/officeart/2005/8/layout/hProcess9"/>
    <dgm:cxn modelId="{72463414-A367-4F69-BAC5-DCCA40F5461E}" type="presParOf" srcId="{D4C8834C-05F5-46A9-BA97-2ADA4168D668}" destId="{715646D0-9AEA-4024-8E10-18A10EA392D1}" srcOrd="0" destOrd="0" presId="urn:microsoft.com/office/officeart/2005/8/layout/hProcess9"/>
    <dgm:cxn modelId="{A661D467-A6B2-414E-9BA5-35FF3EA9459C}" type="presParOf" srcId="{D4C8834C-05F5-46A9-BA97-2ADA4168D668}" destId="{776E95A5-9FD5-4D46-8D36-0D3309ED4852}" srcOrd="1" destOrd="0" presId="urn:microsoft.com/office/officeart/2005/8/layout/hProcess9"/>
    <dgm:cxn modelId="{B5558701-F781-4DF9-8DCC-819C096D4B79}" type="presParOf" srcId="{D4C8834C-05F5-46A9-BA97-2ADA4168D668}" destId="{14B2D483-78FC-4E5C-AA1D-F77A6C3B16F4}" srcOrd="2" destOrd="0" presId="urn:microsoft.com/office/officeart/2005/8/layout/hProcess9"/>
    <dgm:cxn modelId="{569971C4-5295-478E-A1F2-B5EF75AE9559}" type="presParOf" srcId="{D4C8834C-05F5-46A9-BA97-2ADA4168D668}" destId="{18BF21AD-919B-4B5E-9F57-BB91CF8A43B0}" srcOrd="3" destOrd="0" presId="urn:microsoft.com/office/officeart/2005/8/layout/hProcess9"/>
    <dgm:cxn modelId="{672697C2-B331-4884-A144-46DC038CA038}" type="presParOf" srcId="{D4C8834C-05F5-46A9-BA97-2ADA4168D668}" destId="{1DC7380B-798F-4FBA-B281-ABDE8F3CAD2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56E635-A141-46ED-B2BA-4A977326B599}">
      <dsp:nvSpPr>
        <dsp:cNvPr id="0" name=""/>
        <dsp:cNvSpPr/>
      </dsp:nvSpPr>
      <dsp:spPr>
        <a:xfrm>
          <a:off x="617219" y="0"/>
          <a:ext cx="6995160" cy="4876800"/>
        </a:xfrm>
        <a:prstGeom prst="rightArrow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39E6F5-3734-4F77-963B-0256D1DDECBF}">
      <dsp:nvSpPr>
        <dsp:cNvPr id="0" name=""/>
        <dsp:cNvSpPr/>
      </dsp:nvSpPr>
      <dsp:spPr>
        <a:xfrm>
          <a:off x="4018" y="1463040"/>
          <a:ext cx="2483346" cy="1950720"/>
        </a:xfrm>
        <a:prstGeom prst="roundRect">
          <a:avLst/>
        </a:prstGeom>
        <a:solidFill>
          <a:srgbClr val="FFC000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6500" kern="1200" dirty="0" smtClean="0">
              <a:latin typeface="+mn-lt"/>
              <a:ea typeface="Segoe UI" pitchFamily="34" charset="0"/>
              <a:cs typeface="Segoe UI" pitchFamily="34" charset="0"/>
            </a:rPr>
            <a:t>GUI</a:t>
          </a:r>
          <a:endParaRPr lang="de-DE" sz="6500" kern="1200" dirty="0">
            <a:latin typeface="+mn-lt"/>
            <a:ea typeface="Segoe UI" pitchFamily="34" charset="0"/>
            <a:cs typeface="Segoe UI" pitchFamily="34" charset="0"/>
          </a:endParaRPr>
        </a:p>
      </dsp:txBody>
      <dsp:txXfrm>
        <a:off x="99244" y="1558266"/>
        <a:ext cx="2292894" cy="1760268"/>
      </dsp:txXfrm>
    </dsp:sp>
    <dsp:sp modelId="{D43A8BAA-0D74-4B24-9CB6-50169BDA7868}">
      <dsp:nvSpPr>
        <dsp:cNvPr id="0" name=""/>
        <dsp:cNvSpPr/>
      </dsp:nvSpPr>
      <dsp:spPr>
        <a:xfrm>
          <a:off x="2873126" y="1463040"/>
          <a:ext cx="2483346" cy="1950720"/>
        </a:xfrm>
        <a:prstGeom prst="roundRect">
          <a:avLst/>
        </a:prstGeom>
        <a:solidFill>
          <a:srgbClr val="FF0000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6500" kern="1200" dirty="0" smtClean="0">
              <a:latin typeface="+mn-lt"/>
              <a:ea typeface="Segoe UI" pitchFamily="34" charset="0"/>
              <a:cs typeface="Segoe UI" pitchFamily="34" charset="0"/>
            </a:rPr>
            <a:t>DTO</a:t>
          </a:r>
          <a:endParaRPr lang="de-DE" sz="6500" kern="1200" dirty="0">
            <a:latin typeface="+mn-lt"/>
            <a:ea typeface="Segoe UI" pitchFamily="34" charset="0"/>
            <a:cs typeface="Segoe UI" pitchFamily="34" charset="0"/>
          </a:endParaRPr>
        </a:p>
      </dsp:txBody>
      <dsp:txXfrm>
        <a:off x="2968352" y="1558266"/>
        <a:ext cx="2292894" cy="1760268"/>
      </dsp:txXfrm>
    </dsp:sp>
    <dsp:sp modelId="{3D833B53-7932-4834-BD34-A30C72A07D20}">
      <dsp:nvSpPr>
        <dsp:cNvPr id="0" name=""/>
        <dsp:cNvSpPr/>
      </dsp:nvSpPr>
      <dsp:spPr>
        <a:xfrm>
          <a:off x="5742235" y="1463040"/>
          <a:ext cx="2483346" cy="1950720"/>
        </a:xfrm>
        <a:prstGeom prst="roundRect">
          <a:avLst/>
        </a:prstGeom>
        <a:solidFill>
          <a:srgbClr val="C00000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6500" kern="1200" dirty="0" smtClean="0">
              <a:latin typeface="+mn-lt"/>
              <a:ea typeface="Segoe UI" pitchFamily="34" charset="0"/>
              <a:cs typeface="Segoe UI" pitchFamily="34" charset="0"/>
            </a:rPr>
            <a:t>Bean</a:t>
          </a:r>
          <a:endParaRPr lang="de-DE" sz="6500" kern="1200" dirty="0">
            <a:latin typeface="+mn-lt"/>
            <a:ea typeface="Segoe UI" pitchFamily="34" charset="0"/>
            <a:cs typeface="Segoe UI" pitchFamily="34" charset="0"/>
          </a:endParaRPr>
        </a:p>
      </dsp:txBody>
      <dsp:txXfrm>
        <a:off x="5837461" y="1558266"/>
        <a:ext cx="2292894" cy="17602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D81E1E-B0F3-457D-96D7-610AACEF2E1D}">
      <dsp:nvSpPr>
        <dsp:cNvPr id="0" name=""/>
        <dsp:cNvSpPr/>
      </dsp:nvSpPr>
      <dsp:spPr>
        <a:xfrm>
          <a:off x="4018" y="956293"/>
          <a:ext cx="2055390" cy="933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58420" rIns="163576" bIns="58420" numCol="1" spcCol="1270" anchor="ctr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 dirty="0" smtClean="0"/>
            <a:t>Validation Framework</a:t>
          </a:r>
          <a:endParaRPr lang="de-DE" sz="2300" kern="1200" dirty="0"/>
        </a:p>
      </dsp:txBody>
      <dsp:txXfrm>
        <a:off x="4018" y="956293"/>
        <a:ext cx="2055390" cy="933075"/>
      </dsp:txXfrm>
    </dsp:sp>
    <dsp:sp modelId="{035772B6-EB9F-4B89-832A-7D62B1874D78}">
      <dsp:nvSpPr>
        <dsp:cNvPr id="0" name=""/>
        <dsp:cNvSpPr/>
      </dsp:nvSpPr>
      <dsp:spPr>
        <a:xfrm>
          <a:off x="2059409" y="664707"/>
          <a:ext cx="411078" cy="1516246"/>
        </a:xfrm>
        <a:prstGeom prst="leftBrace">
          <a:avLst>
            <a:gd name="adj1" fmla="val 35000"/>
            <a:gd name="adj2" fmla="val 50000"/>
          </a:avLst>
        </a:pr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3008A7-E0EA-440A-8CF1-24699815669D}">
      <dsp:nvSpPr>
        <dsp:cNvPr id="0" name=""/>
        <dsp:cNvSpPr/>
      </dsp:nvSpPr>
      <dsp:spPr>
        <a:xfrm>
          <a:off x="2634918" y="664707"/>
          <a:ext cx="5590663" cy="15162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300" kern="1200" dirty="0" smtClean="0"/>
            <a:t>Gemäß</a:t>
          </a:r>
          <a:r>
            <a:rPr lang="de-DE" sz="2300" kern="1200" baseline="0" dirty="0" smtClean="0"/>
            <a:t> JSR 303 und JSR 349 </a:t>
          </a:r>
          <a:endParaRPr lang="de-DE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300" kern="1200" dirty="0" smtClean="0"/>
            <a:t>In validation-api.jar</a:t>
          </a:r>
          <a:endParaRPr lang="de-DE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300" kern="1200" dirty="0" smtClean="0"/>
            <a:t>In Client und Server nutzbar</a:t>
          </a:r>
          <a:endParaRPr lang="de-DE" sz="2300" kern="1200" dirty="0"/>
        </a:p>
      </dsp:txBody>
      <dsp:txXfrm>
        <a:off x="2634918" y="664707"/>
        <a:ext cx="5590663" cy="1516246"/>
      </dsp:txXfrm>
    </dsp:sp>
    <dsp:sp modelId="{D5776374-C81A-4133-B8F6-80B03B468481}">
      <dsp:nvSpPr>
        <dsp:cNvPr id="0" name=""/>
        <dsp:cNvSpPr/>
      </dsp:nvSpPr>
      <dsp:spPr>
        <a:xfrm>
          <a:off x="4018" y="2583735"/>
          <a:ext cx="2055390" cy="1319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58420" rIns="163576" bIns="58420" numCol="1" spcCol="1270" anchor="ctr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 dirty="0" smtClean="0"/>
            <a:t>Validation Service Provider</a:t>
          </a:r>
          <a:endParaRPr lang="de-DE" sz="2300" kern="1200" dirty="0"/>
        </a:p>
      </dsp:txBody>
      <dsp:txXfrm>
        <a:off x="4018" y="2583735"/>
        <a:ext cx="2055390" cy="1319175"/>
      </dsp:txXfrm>
    </dsp:sp>
    <dsp:sp modelId="{51419FC3-7FBB-4129-A622-4245425C2236}">
      <dsp:nvSpPr>
        <dsp:cNvPr id="0" name=""/>
        <dsp:cNvSpPr/>
      </dsp:nvSpPr>
      <dsp:spPr>
        <a:xfrm>
          <a:off x="2059409" y="2274554"/>
          <a:ext cx="411078" cy="1937538"/>
        </a:xfrm>
        <a:prstGeom prst="leftBrace">
          <a:avLst>
            <a:gd name="adj1" fmla="val 35000"/>
            <a:gd name="adj2" fmla="val 50000"/>
          </a:avLst>
        </a:pr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5E4531-A7CD-4F7A-ADDB-3B883E8E749E}">
      <dsp:nvSpPr>
        <dsp:cNvPr id="0" name=""/>
        <dsp:cNvSpPr/>
      </dsp:nvSpPr>
      <dsp:spPr>
        <a:xfrm>
          <a:off x="2634918" y="2362625"/>
          <a:ext cx="5590663" cy="17613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DE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300" kern="1200" dirty="0" smtClean="0"/>
            <a:t>Realisiert das Framework </a:t>
          </a:r>
          <a:br>
            <a:rPr lang="de-DE" sz="2300" kern="1200" dirty="0" smtClean="0"/>
          </a:br>
          <a:r>
            <a:rPr lang="de-DE" sz="2300" kern="1200" dirty="0" smtClean="0"/>
            <a:t>und eigene Erweiterungen</a:t>
          </a:r>
          <a:endParaRPr lang="de-DE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300" kern="1200" dirty="0" smtClean="0"/>
            <a:t>z.B. in hibernate-validation.jar</a:t>
          </a:r>
          <a:endParaRPr lang="de-DE" sz="2300" kern="1200" dirty="0"/>
        </a:p>
      </dsp:txBody>
      <dsp:txXfrm>
        <a:off x="2634918" y="2362625"/>
        <a:ext cx="5590663" cy="17613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E999F1-F31B-43B7-80D9-D370536F5433}">
      <dsp:nvSpPr>
        <dsp:cNvPr id="0" name=""/>
        <dsp:cNvSpPr/>
      </dsp:nvSpPr>
      <dsp:spPr>
        <a:xfrm>
          <a:off x="390" y="1500282"/>
          <a:ext cx="2274800" cy="18762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485" tIns="70485" rIns="70485" bIns="70485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3700" kern="1200" dirty="0" smtClean="0"/>
            <a:t>Bean</a:t>
          </a:r>
          <a:endParaRPr lang="de-DE" sz="3700" kern="1200" dirty="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3700" kern="1200" dirty="0" smtClean="0"/>
            <a:t>(DTO)</a:t>
          </a:r>
          <a:endParaRPr lang="de-DE" sz="3700" kern="1200" dirty="0"/>
        </a:p>
      </dsp:txBody>
      <dsp:txXfrm>
        <a:off x="43567" y="1543459"/>
        <a:ext cx="2188446" cy="1387830"/>
      </dsp:txXfrm>
    </dsp:sp>
    <dsp:sp modelId="{C4986CB4-F330-4780-86C2-6E76A3DED589}">
      <dsp:nvSpPr>
        <dsp:cNvPr id="0" name=""/>
        <dsp:cNvSpPr/>
      </dsp:nvSpPr>
      <dsp:spPr>
        <a:xfrm>
          <a:off x="1292053" y="1971479"/>
          <a:ext cx="2468015" cy="2468015"/>
        </a:xfrm>
        <a:prstGeom prst="leftCircularArrow">
          <a:avLst>
            <a:gd name="adj1" fmla="val 2749"/>
            <a:gd name="adj2" fmla="val 335097"/>
            <a:gd name="adj3" fmla="val 2110608"/>
            <a:gd name="adj4" fmla="val 9024489"/>
            <a:gd name="adj5" fmla="val 3207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C66C14-B952-41C9-91BF-9EF4CC7F0203}">
      <dsp:nvSpPr>
        <dsp:cNvPr id="0" name=""/>
        <dsp:cNvSpPr/>
      </dsp:nvSpPr>
      <dsp:spPr>
        <a:xfrm>
          <a:off x="505901" y="2974467"/>
          <a:ext cx="2022044" cy="8041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500" kern="1200" dirty="0" err="1" smtClean="0"/>
            <a:t>Presenter</a:t>
          </a:r>
          <a:endParaRPr lang="de-DE" sz="3500" kern="1200" dirty="0"/>
        </a:p>
      </dsp:txBody>
      <dsp:txXfrm>
        <a:off x="529452" y="2998018"/>
        <a:ext cx="1974942" cy="756998"/>
      </dsp:txXfrm>
    </dsp:sp>
    <dsp:sp modelId="{910620F1-1C17-4169-8E25-E89C9B50E871}">
      <dsp:nvSpPr>
        <dsp:cNvPr id="0" name=""/>
        <dsp:cNvSpPr/>
      </dsp:nvSpPr>
      <dsp:spPr>
        <a:xfrm>
          <a:off x="2890671" y="1500282"/>
          <a:ext cx="2274800" cy="18762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485" tIns="70485" rIns="70485" bIns="70485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3700" kern="1200" dirty="0" smtClean="0"/>
            <a:t>Bean</a:t>
          </a:r>
          <a:endParaRPr lang="de-DE" sz="3700" kern="1200" dirty="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3700" kern="1200" dirty="0" smtClean="0"/>
            <a:t>(valid)</a:t>
          </a:r>
          <a:endParaRPr lang="de-DE" sz="3700" kern="1200" dirty="0"/>
        </a:p>
      </dsp:txBody>
      <dsp:txXfrm>
        <a:off x="2933848" y="1945510"/>
        <a:ext cx="2188446" cy="1387830"/>
      </dsp:txXfrm>
    </dsp:sp>
    <dsp:sp modelId="{01DC83E0-3138-452B-9AAF-BD94BEB8ED9B}">
      <dsp:nvSpPr>
        <dsp:cNvPr id="0" name=""/>
        <dsp:cNvSpPr/>
      </dsp:nvSpPr>
      <dsp:spPr>
        <a:xfrm flipH="1">
          <a:off x="4042786" y="375279"/>
          <a:ext cx="2880919" cy="2713087"/>
        </a:xfrm>
        <a:prstGeom prst="circularArrow">
          <a:avLst>
            <a:gd name="adj1" fmla="val 2501"/>
            <a:gd name="adj2" fmla="val 303072"/>
            <a:gd name="adj3" fmla="val 19521417"/>
            <a:gd name="adj4" fmla="val 12575511"/>
            <a:gd name="adj5" fmla="val 2917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5377CD-5334-45D3-9AD1-68878C05D69A}">
      <dsp:nvSpPr>
        <dsp:cNvPr id="0" name=""/>
        <dsp:cNvSpPr/>
      </dsp:nvSpPr>
      <dsp:spPr>
        <a:xfrm>
          <a:off x="3356533" y="1098232"/>
          <a:ext cx="2022044" cy="8041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500" kern="1200" dirty="0" smtClean="0"/>
            <a:t>RMI</a:t>
          </a:r>
          <a:endParaRPr lang="de-DE" sz="3500" kern="1200" dirty="0"/>
        </a:p>
      </dsp:txBody>
      <dsp:txXfrm>
        <a:off x="3380084" y="1121783"/>
        <a:ext cx="1974942" cy="756998"/>
      </dsp:txXfrm>
    </dsp:sp>
    <dsp:sp modelId="{EF665148-E8BE-4EFD-B94E-55081231172A}">
      <dsp:nvSpPr>
        <dsp:cNvPr id="0" name=""/>
        <dsp:cNvSpPr/>
      </dsp:nvSpPr>
      <dsp:spPr>
        <a:xfrm>
          <a:off x="5701654" y="1500282"/>
          <a:ext cx="2274800" cy="18762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485" tIns="70485" rIns="70485" bIns="70485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3700" kern="1200" dirty="0" smtClean="0"/>
            <a:t>Bean</a:t>
          </a:r>
          <a:endParaRPr lang="de-DE" sz="3700" kern="1200" dirty="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3700" kern="1200" dirty="0" smtClean="0"/>
            <a:t>(</a:t>
          </a:r>
          <a:r>
            <a:rPr lang="de-DE" sz="3700" kern="1200" dirty="0" err="1" smtClean="0"/>
            <a:t>Entity</a:t>
          </a:r>
          <a:r>
            <a:rPr lang="de-DE" sz="3700" kern="1200" dirty="0" smtClean="0"/>
            <a:t>)</a:t>
          </a:r>
          <a:endParaRPr lang="de-DE" sz="3700" kern="1200" dirty="0"/>
        </a:p>
      </dsp:txBody>
      <dsp:txXfrm>
        <a:off x="5744831" y="1543459"/>
        <a:ext cx="2188446" cy="1387830"/>
      </dsp:txXfrm>
    </dsp:sp>
    <dsp:sp modelId="{57885355-2EE3-4BB3-B529-05E52CD24FE8}">
      <dsp:nvSpPr>
        <dsp:cNvPr id="0" name=""/>
        <dsp:cNvSpPr/>
      </dsp:nvSpPr>
      <dsp:spPr>
        <a:xfrm>
          <a:off x="6207165" y="2974467"/>
          <a:ext cx="2022044" cy="8041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500" kern="1200" dirty="0" smtClean="0"/>
            <a:t>Session</a:t>
          </a:r>
          <a:endParaRPr lang="de-DE" sz="3500" kern="1200" dirty="0"/>
        </a:p>
      </dsp:txBody>
      <dsp:txXfrm>
        <a:off x="6230716" y="2998018"/>
        <a:ext cx="1974942" cy="7569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700979-6B41-409F-A3AB-6DA116EB93EF}">
      <dsp:nvSpPr>
        <dsp:cNvPr id="0" name=""/>
        <dsp:cNvSpPr/>
      </dsp:nvSpPr>
      <dsp:spPr>
        <a:xfrm>
          <a:off x="617219" y="0"/>
          <a:ext cx="6995160" cy="4876800"/>
        </a:xfrm>
        <a:prstGeom prst="rightArrow">
          <a:avLst/>
        </a:prstGeom>
        <a:solidFill>
          <a:schemeClr val="tx1">
            <a:lumMod val="75000"/>
            <a:lumOff val="2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5646D0-9AEA-4024-8E10-18A10EA392D1}">
      <dsp:nvSpPr>
        <dsp:cNvPr id="0" name=""/>
        <dsp:cNvSpPr/>
      </dsp:nvSpPr>
      <dsp:spPr>
        <a:xfrm>
          <a:off x="4018" y="1463040"/>
          <a:ext cx="2483346" cy="1950720"/>
        </a:xfrm>
        <a:prstGeom prst="roundRect">
          <a:avLst/>
        </a:prstGeom>
        <a:solidFill>
          <a:srgbClr val="00B0F0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6500" kern="1200" dirty="0" smtClean="0"/>
            <a:t>GUI</a:t>
          </a:r>
          <a:endParaRPr lang="de-DE" sz="6500" kern="1200" dirty="0"/>
        </a:p>
      </dsp:txBody>
      <dsp:txXfrm>
        <a:off x="99244" y="1558266"/>
        <a:ext cx="2292894" cy="1760268"/>
      </dsp:txXfrm>
    </dsp:sp>
    <dsp:sp modelId="{14B2D483-78FC-4E5C-AA1D-F77A6C3B16F4}">
      <dsp:nvSpPr>
        <dsp:cNvPr id="0" name=""/>
        <dsp:cNvSpPr/>
      </dsp:nvSpPr>
      <dsp:spPr>
        <a:xfrm>
          <a:off x="2873126" y="1463040"/>
          <a:ext cx="2483346" cy="1950720"/>
        </a:xfrm>
        <a:prstGeom prst="roundRect">
          <a:avLst/>
        </a:prstGeom>
        <a:solidFill>
          <a:srgbClr val="0070C0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6500" kern="1200" dirty="0" smtClean="0"/>
            <a:t>DTO</a:t>
          </a:r>
          <a:endParaRPr lang="de-DE" sz="6500" kern="1200" dirty="0"/>
        </a:p>
      </dsp:txBody>
      <dsp:txXfrm>
        <a:off x="2968352" y="1558266"/>
        <a:ext cx="2292894" cy="1760268"/>
      </dsp:txXfrm>
    </dsp:sp>
    <dsp:sp modelId="{1DC7380B-798F-4FBA-B281-ABDE8F3CAD21}">
      <dsp:nvSpPr>
        <dsp:cNvPr id="0" name=""/>
        <dsp:cNvSpPr/>
      </dsp:nvSpPr>
      <dsp:spPr>
        <a:xfrm>
          <a:off x="5742235" y="1463040"/>
          <a:ext cx="2483346" cy="1950720"/>
        </a:xfrm>
        <a:prstGeom prst="roundRect">
          <a:avLst/>
        </a:prstGeom>
        <a:solidFill>
          <a:srgbClr val="002060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6500" kern="1200" dirty="0" smtClean="0"/>
            <a:t>Bean</a:t>
          </a:r>
          <a:endParaRPr lang="de-DE" sz="6500" kern="1200" dirty="0"/>
        </a:p>
      </dsp:txBody>
      <dsp:txXfrm>
        <a:off x="5837461" y="1558266"/>
        <a:ext cx="2292894" cy="17602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+Icon">
  <dgm:title val="Liste mit vertikalen Klammern"/>
  <dgm:desc val="Hiermit zeigen Sie gruppierte Datenblöcke an. Dies eignet sich optimal für große Mengen von Text der Ebene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3C789-CD7F-44C9-BC19-7F0AD482DF85}" type="datetimeFigureOut">
              <a:rPr lang="de-DE" smtClean="0"/>
              <a:t>22.05.2013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CFBEE-FC42-4841-9E95-AAD02DE220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484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934F-7411-4C82-9253-F72062EAFA35}" type="datetime1">
              <a:rPr lang="de-DE" smtClean="0"/>
              <a:t>22.05.2013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Th. Nagel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A04D2-8A0A-4535-8B04-817B54A1134B}" type="datetime1">
              <a:rPr lang="de-DE" smtClean="0"/>
              <a:t>22.05.2013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Th. Nagel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62BB-7A36-40FA-AA61-E31808C6B9F4}" type="datetime1">
              <a:rPr lang="de-DE" smtClean="0"/>
              <a:t>22.05.2013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Th. Nagel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F47CD-A20A-461F-90CF-1C254B3E4626}" type="datetime1">
              <a:rPr lang="de-DE" smtClean="0"/>
              <a:t>22.05.2013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Th. Nagel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875C-CF98-4700-8BEE-321D767483AF}" type="datetime1">
              <a:rPr lang="de-DE" smtClean="0"/>
              <a:t>22.05.2013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Th. Nagel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66B41-8655-41DD-A805-AFBC466097A9}" type="datetime1">
              <a:rPr lang="de-DE" smtClean="0"/>
              <a:t>22.05.2013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Th. Nagel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9D035-3CA5-4275-AE14-18A999E07DBB}" type="datetime1">
              <a:rPr lang="de-DE" smtClean="0"/>
              <a:t>22.05.2013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Th. Nagel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80FC6-7081-48BD-AFD2-D9758378A15F}" type="datetime1">
              <a:rPr lang="de-DE" smtClean="0"/>
              <a:t>22.05.2013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Th. Nagel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D6AB-BFE5-43E1-9CF3-8BC3F4073008}" type="datetime1">
              <a:rPr lang="de-DE" smtClean="0"/>
              <a:t>22.05.2013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Th. Nagel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D4453-4674-4EED-8124-1FF020966D0C}" type="datetime1">
              <a:rPr lang="de-DE" smtClean="0"/>
              <a:t>22.05.2013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Th. Nagel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1C0E-E360-42B1-A78C-C72845AB997A}" type="datetime1">
              <a:rPr lang="de-DE" smtClean="0"/>
              <a:t>22.05.2013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Th. Nagel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2B98BAF-19B6-417E-A492-17167B8EBD55}" type="datetime1">
              <a:rPr lang="de-DE" smtClean="0"/>
              <a:t>22.05.2013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r>
              <a:rPr lang="en-US" smtClean="0"/>
              <a:t>Th. Nagel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jboss.org/hibernate/validator/4.2/reference/en-US/html/validator-specifics.html" TargetMode="External"/><Relationship Id="rId2" Type="http://schemas.openxmlformats.org/officeDocument/2006/relationships/hyperlink" Target="http://beanvalidation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tatic.springsource.org/spring/docs/3.0.0.RC3/reference/html/ch05s07.html" TargetMode="External"/><Relationship Id="rId4" Type="http://schemas.openxmlformats.org/officeDocument/2006/relationships/hyperlink" Target="http://docs.oracle.com/javaee/6/tutorial/doc/gircz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6000" dirty="0" smtClean="0">
                <a:ea typeface="Segoe UI" pitchFamily="34" charset="0"/>
                <a:cs typeface="Segoe UI" pitchFamily="34" charset="0"/>
              </a:rPr>
              <a:t>Bean Validation</a:t>
            </a:r>
            <a:endParaRPr lang="de-DE" sz="6000" dirty="0"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>
                <a:latin typeface="+mj-lt"/>
                <a:ea typeface="Segoe UI" pitchFamily="34" charset="0"/>
                <a:cs typeface="Segoe UI" pitchFamily="34" charset="0"/>
              </a:rPr>
              <a:t>Konsistenz sicherstellen mit JEE</a:t>
            </a:r>
            <a:endParaRPr lang="de-DE" dirty="0">
              <a:latin typeface="+mj-lt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3E77-9BF3-4C89-AED0-CB3195CBD799}" type="datetime1">
              <a:rPr lang="de-DE" smtClean="0"/>
              <a:t>22.05.2013</a:t>
            </a:fld>
            <a:endParaRPr lang="en-US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CFEC368-1D7A-4F81-ABF6-AE0E36BAF64C}" type="slidenum">
              <a:rPr lang="en-US" b="0" smtClean="0"/>
              <a:pPr algn="r"/>
              <a:t>1</a:t>
            </a:fld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75845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Vorteile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3"/>
                </a:solidFill>
              </a:rPr>
              <a:t>Einfaches Framework</a:t>
            </a:r>
          </a:p>
          <a:p>
            <a:endParaRPr lang="de-DE" dirty="0" smtClean="0">
              <a:solidFill>
                <a:schemeClr val="accent3"/>
              </a:solidFill>
            </a:endParaRPr>
          </a:p>
          <a:p>
            <a:r>
              <a:rPr lang="de-DE" dirty="0" smtClean="0">
                <a:solidFill>
                  <a:schemeClr val="accent3"/>
                </a:solidFill>
              </a:rPr>
              <a:t>Standardisierte Annotationen</a:t>
            </a:r>
          </a:p>
          <a:p>
            <a:endParaRPr lang="de-DE" dirty="0">
              <a:solidFill>
                <a:schemeClr val="accent3"/>
              </a:solidFill>
            </a:endParaRPr>
          </a:p>
          <a:p>
            <a:r>
              <a:rPr lang="de-DE" dirty="0" smtClean="0">
                <a:solidFill>
                  <a:schemeClr val="accent3"/>
                </a:solidFill>
              </a:rPr>
              <a:t>Erweiterbare </a:t>
            </a:r>
            <a:r>
              <a:rPr lang="de-DE" dirty="0" err="1" smtClean="0">
                <a:solidFill>
                  <a:schemeClr val="accent3"/>
                </a:solidFill>
              </a:rPr>
              <a:t>Constraints</a:t>
            </a:r>
            <a:endParaRPr lang="de-DE" dirty="0" smtClean="0">
              <a:solidFill>
                <a:schemeClr val="accent3"/>
              </a:solidFill>
            </a:endParaRPr>
          </a:p>
          <a:p>
            <a:endParaRPr lang="de-DE" dirty="0" smtClean="0">
              <a:solidFill>
                <a:schemeClr val="accent3"/>
              </a:solidFill>
            </a:endParaRPr>
          </a:p>
          <a:p>
            <a:r>
              <a:rPr lang="de-DE" dirty="0" smtClean="0">
                <a:solidFill>
                  <a:schemeClr val="accent3"/>
                </a:solidFill>
              </a:rPr>
              <a:t>in verschiedenen statischen und dynamischen Umgebungen </a:t>
            </a:r>
            <a:r>
              <a:rPr lang="de-DE" dirty="0" smtClean="0">
                <a:solidFill>
                  <a:schemeClr val="accent3"/>
                </a:solidFill>
              </a:rPr>
              <a:t>einsetzbar (JEE, JSE, … )</a:t>
            </a:r>
          </a:p>
          <a:p>
            <a:endParaRPr lang="de-DE" dirty="0">
              <a:solidFill>
                <a:schemeClr val="accent3"/>
              </a:solidFill>
            </a:endParaRPr>
          </a:p>
          <a:p>
            <a:r>
              <a:rPr lang="de-DE" dirty="0" smtClean="0">
                <a:solidFill>
                  <a:schemeClr val="accent3"/>
                </a:solidFill>
              </a:rPr>
              <a:t>Fortgeschrittene Optionen: </a:t>
            </a:r>
            <a:br>
              <a:rPr lang="de-DE" dirty="0" smtClean="0">
                <a:solidFill>
                  <a:schemeClr val="accent3"/>
                </a:solidFill>
              </a:rPr>
            </a:br>
            <a:r>
              <a:rPr lang="de-DE" dirty="0" smtClean="0">
                <a:solidFill>
                  <a:schemeClr val="accent3"/>
                </a:solidFill>
              </a:rPr>
              <a:t>Validierungsgruppen, Messages, Methodenvalidierung</a:t>
            </a:r>
            <a:endParaRPr lang="de-DE" dirty="0">
              <a:solidFill>
                <a:schemeClr val="accent3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5B2A-8A8F-44EE-B59C-50DC8216861E}" type="datetime1">
              <a:rPr lang="de-DE" smtClean="0"/>
              <a:t>22.05.2013</a:t>
            </a:fld>
            <a:endParaRPr lang="en-US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CFEC368-1D7A-4F81-ABF6-AE0E36BAF64C}" type="slidenum">
              <a:rPr lang="en-US" b="0" smtClean="0"/>
              <a:pPr algn="r"/>
              <a:t>10</a:t>
            </a:fld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071864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Weitere Informationen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>
                <a:hlinkClick r:id="rId2"/>
              </a:rPr>
              <a:t>http://beanvalidation.org</a:t>
            </a:r>
            <a:r>
              <a:rPr lang="de-DE" dirty="0" smtClean="0">
                <a:hlinkClick r:id="rId2"/>
              </a:rPr>
              <a:t>/</a:t>
            </a:r>
            <a:endParaRPr lang="de-DE" dirty="0" smtClean="0"/>
          </a:p>
          <a:p>
            <a:r>
              <a:rPr lang="de-DE" dirty="0"/>
              <a:t>a</a:t>
            </a:r>
            <a:r>
              <a:rPr lang="de-DE" dirty="0" smtClean="0"/>
              <a:t>llgemeine Informationen zum API</a:t>
            </a:r>
          </a:p>
          <a:p>
            <a:endParaRPr lang="de-DE" dirty="0"/>
          </a:p>
          <a:p>
            <a:r>
              <a:rPr lang="de-DE" dirty="0">
                <a:hlinkClick r:id="rId3"/>
              </a:rPr>
              <a:t>http://</a:t>
            </a:r>
            <a:r>
              <a:rPr lang="de-DE" dirty="0" smtClean="0">
                <a:hlinkClick r:id="rId3"/>
              </a:rPr>
              <a:t>docs.jboss.org/hibernate/validator/4.2/reference/en-US/html/validator-specifics.html</a:t>
            </a:r>
            <a:endParaRPr lang="de-DE" dirty="0" smtClean="0"/>
          </a:p>
          <a:p>
            <a:r>
              <a:rPr lang="de-DE" dirty="0" err="1" smtClean="0"/>
              <a:t>JBoss</a:t>
            </a:r>
            <a:r>
              <a:rPr lang="de-DE" dirty="0" smtClean="0"/>
              <a:t> </a:t>
            </a:r>
            <a:r>
              <a:rPr lang="de-DE" dirty="0" err="1" smtClean="0"/>
              <a:t>Hibernate</a:t>
            </a:r>
            <a:r>
              <a:rPr lang="de-DE" dirty="0" smtClean="0"/>
              <a:t> Community </a:t>
            </a:r>
            <a:r>
              <a:rPr lang="de-DE" dirty="0" err="1" smtClean="0"/>
              <a:t>Documentation</a:t>
            </a:r>
            <a:r>
              <a:rPr lang="de-DE" dirty="0" smtClean="0"/>
              <a:t> </a:t>
            </a:r>
            <a:r>
              <a:rPr lang="de-DE" dirty="0" err="1" smtClean="0"/>
              <a:t>Chap</a:t>
            </a:r>
            <a:r>
              <a:rPr lang="de-DE" dirty="0" smtClean="0"/>
              <a:t>. 8</a:t>
            </a:r>
          </a:p>
          <a:p>
            <a:endParaRPr lang="de-DE" dirty="0"/>
          </a:p>
          <a:p>
            <a:r>
              <a:rPr lang="de-DE" sz="1600" dirty="0">
                <a:hlinkClick r:id="rId4"/>
              </a:rPr>
              <a:t>http://</a:t>
            </a:r>
            <a:r>
              <a:rPr lang="de-DE" sz="1600" dirty="0" smtClean="0">
                <a:hlinkClick r:id="rId4"/>
              </a:rPr>
              <a:t>docs.oracle.com/javaee/6/tutorial/doc/gircz.html</a:t>
            </a:r>
            <a:endParaRPr lang="de-DE" sz="1600" dirty="0" smtClean="0"/>
          </a:p>
          <a:p>
            <a:r>
              <a:rPr lang="de-DE" sz="1600" dirty="0" smtClean="0"/>
              <a:t>Im </a:t>
            </a:r>
            <a:r>
              <a:rPr lang="de-DE" sz="1600" dirty="0" err="1" smtClean="0"/>
              <a:t>JavaEE</a:t>
            </a:r>
            <a:r>
              <a:rPr lang="de-DE" sz="1600" dirty="0" smtClean="0"/>
              <a:t> </a:t>
            </a:r>
            <a:r>
              <a:rPr lang="de-DE" sz="1600" dirty="0" err="1" smtClean="0"/>
              <a:t>Tutorial</a:t>
            </a:r>
            <a:r>
              <a:rPr lang="de-DE" sz="1600" dirty="0" smtClean="0"/>
              <a:t> 6 in Kapitel 9 - zu JSF</a:t>
            </a:r>
          </a:p>
          <a:p>
            <a:endParaRPr lang="de-DE" sz="1600" dirty="0" smtClean="0"/>
          </a:p>
          <a:p>
            <a:r>
              <a:rPr lang="de-DE" sz="1600" dirty="0">
                <a:hlinkClick r:id="rId5"/>
              </a:rPr>
              <a:t>http://</a:t>
            </a:r>
            <a:r>
              <a:rPr lang="de-DE" sz="1600" dirty="0" smtClean="0">
                <a:hlinkClick r:id="rId5"/>
              </a:rPr>
              <a:t>static.springsource.org/spring/docs/3.0.0.RC3/reference/html/ch05s07.html</a:t>
            </a:r>
            <a:endParaRPr lang="de-DE" sz="1600" dirty="0" smtClean="0"/>
          </a:p>
          <a:p>
            <a:r>
              <a:rPr lang="de-DE" sz="1600" dirty="0" err="1" smtClean="0"/>
              <a:t>Springsource</a:t>
            </a:r>
            <a:r>
              <a:rPr lang="de-DE" sz="1600" dirty="0" smtClean="0"/>
              <a:t> Dokumentation in Kapitel 5.7 - zum Validieren von </a:t>
            </a:r>
            <a:r>
              <a:rPr lang="de-DE" sz="1600" dirty="0" err="1" smtClean="0"/>
              <a:t>Beans</a:t>
            </a:r>
            <a:r>
              <a:rPr lang="de-DE" sz="1600" dirty="0" smtClean="0"/>
              <a:t> in Views</a:t>
            </a:r>
          </a:p>
          <a:p>
            <a:pPr marL="0" indent="0">
              <a:buNone/>
            </a:pPr>
            <a:endParaRPr lang="de-DE" sz="1800" dirty="0" smtClean="0"/>
          </a:p>
          <a:p>
            <a:endParaRPr lang="de-DE" sz="1800" dirty="0" smtClean="0"/>
          </a:p>
          <a:p>
            <a:endParaRPr lang="de-DE" sz="180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240BB-35CA-452F-8A40-3111728107CD}" type="datetime1">
              <a:rPr lang="de-DE" smtClean="0"/>
              <a:t>22.05.2013</a:t>
            </a:fld>
            <a:endParaRPr lang="en-US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CFEC368-1D7A-4F81-ABF6-AE0E36BAF64C}" type="slidenum">
              <a:rPr lang="en-US" b="0" smtClean="0"/>
              <a:pPr algn="r"/>
              <a:t>11</a:t>
            </a:fld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706651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de-DE" sz="4400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de-DE" sz="4400" dirty="0" smtClean="0">
                <a:solidFill>
                  <a:schemeClr val="accent6"/>
                </a:solidFill>
                <a:latin typeface="+mj-lt"/>
              </a:rPr>
              <a:t>Vielen Dank für Ihre Aufmerksamkeit</a:t>
            </a:r>
            <a:endParaRPr lang="de-DE" sz="4400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2818-153B-4678-8D16-B093B2FA7A51}" type="datetime1">
              <a:rPr lang="de-DE" smtClean="0"/>
              <a:t>22.05.2013</a:t>
            </a:fld>
            <a:endParaRPr lang="en-US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CFEC368-1D7A-4F81-ABF6-AE0E36BAF64C}" type="slidenum">
              <a:rPr lang="en-US" b="0" smtClean="0"/>
              <a:pPr algn="r"/>
              <a:t>12</a:t>
            </a:fld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309273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ea typeface="Segoe UI" pitchFamily="34" charset="0"/>
                <a:cs typeface="Segoe UI" pitchFamily="34" charset="0"/>
              </a:rPr>
              <a:t>Ohne Validierung: Fehlerkette</a:t>
            </a:r>
            <a:endParaRPr lang="de-DE" dirty="0">
              <a:ea typeface="Segoe UI" pitchFamily="34" charset="0"/>
              <a:cs typeface="Segoe UI" pitchFamily="34" charset="0"/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6833857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985B-992F-4FA1-BB12-D5F028DD6E1F}" type="datetime1">
              <a:rPr lang="de-DE" smtClean="0"/>
              <a:t>22.05.2013</a:t>
            </a:fld>
            <a:endParaRPr lang="en-US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CFEC368-1D7A-4F81-ABF6-AE0E36BAF64C}" type="slidenum">
              <a:rPr lang="en-US" b="0" smtClean="0"/>
              <a:pPr algn="r"/>
              <a:t>2</a:t>
            </a:fld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51891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Bean Validation Framework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2435633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D5C0-1899-41B2-BE98-1619F149B2B2}" type="datetime1">
              <a:rPr lang="de-DE" smtClean="0"/>
              <a:t>22.05.2013</a:t>
            </a:fld>
            <a:endParaRPr lang="en-US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CFEC368-1D7A-4F81-ABF6-AE0E36BAF64C}" type="slidenum">
              <a:rPr lang="en-US" b="0" smtClean="0"/>
              <a:pPr algn="r"/>
              <a:t>3</a:t>
            </a:fld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8515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Built</a:t>
            </a:r>
            <a:r>
              <a:rPr lang="de-DE" dirty="0" smtClean="0"/>
              <a:t>-In Bean Validation </a:t>
            </a:r>
            <a:r>
              <a:rPr lang="de-DE" dirty="0" err="1" smtClean="0"/>
              <a:t>Constraints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7076411"/>
              </p:ext>
            </p:extLst>
          </p:nvPr>
        </p:nvGraphicFramePr>
        <p:xfrm>
          <a:off x="457200" y="16002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Constraint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Bedeutung: prüft auf…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accent3"/>
                          </a:solidFill>
                        </a:rPr>
                        <a:t>@Null,</a:t>
                      </a:r>
                      <a:r>
                        <a:rPr lang="de-DE" baseline="0" dirty="0" smtClean="0">
                          <a:solidFill>
                            <a:schemeClr val="accent3"/>
                          </a:solidFill>
                        </a:rPr>
                        <a:t> @</a:t>
                      </a:r>
                      <a:r>
                        <a:rPr lang="de-DE" baseline="0" dirty="0" err="1" smtClean="0">
                          <a:solidFill>
                            <a:schemeClr val="accent3"/>
                          </a:solidFill>
                        </a:rPr>
                        <a:t>NotNull</a:t>
                      </a:r>
                      <a:endParaRPr lang="de-DE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accent3"/>
                          </a:solidFill>
                        </a:rPr>
                        <a:t>Null </a:t>
                      </a:r>
                      <a:r>
                        <a:rPr lang="de-DE" dirty="0" smtClean="0">
                          <a:solidFill>
                            <a:schemeClr val="accent3"/>
                          </a:solidFill>
                        </a:rPr>
                        <a:t>bzw. Nicht-Null</a:t>
                      </a:r>
                      <a:endParaRPr lang="de-DE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accent3"/>
                          </a:solidFill>
                        </a:rPr>
                        <a:t>@</a:t>
                      </a:r>
                      <a:r>
                        <a:rPr lang="de-DE" dirty="0" err="1" smtClean="0">
                          <a:solidFill>
                            <a:schemeClr val="accent3"/>
                          </a:solidFill>
                        </a:rPr>
                        <a:t>AssertFalse</a:t>
                      </a:r>
                      <a:r>
                        <a:rPr lang="de-DE" dirty="0" smtClean="0">
                          <a:solidFill>
                            <a:schemeClr val="accent3"/>
                          </a:solidFill>
                        </a:rPr>
                        <a:t>, @</a:t>
                      </a:r>
                      <a:r>
                        <a:rPr lang="de-DE" dirty="0" err="1" smtClean="0">
                          <a:solidFill>
                            <a:schemeClr val="accent3"/>
                          </a:solidFill>
                        </a:rPr>
                        <a:t>AssertTrue</a:t>
                      </a:r>
                      <a:endParaRPr lang="de-DE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accent3"/>
                          </a:solidFill>
                        </a:rPr>
                        <a:t>„</a:t>
                      </a:r>
                      <a:r>
                        <a:rPr lang="de-DE" dirty="0" err="1" smtClean="0">
                          <a:solidFill>
                            <a:schemeClr val="accent3"/>
                          </a:solidFill>
                        </a:rPr>
                        <a:t>true</a:t>
                      </a:r>
                      <a:r>
                        <a:rPr lang="de-DE" dirty="0" smtClean="0">
                          <a:solidFill>
                            <a:schemeClr val="accent3"/>
                          </a:solidFill>
                        </a:rPr>
                        <a:t>“ bzw. „</a:t>
                      </a:r>
                      <a:r>
                        <a:rPr lang="de-DE" dirty="0" err="1" smtClean="0">
                          <a:solidFill>
                            <a:schemeClr val="accent3"/>
                          </a:solidFill>
                        </a:rPr>
                        <a:t>false</a:t>
                      </a:r>
                      <a:r>
                        <a:rPr lang="de-DE" dirty="0" smtClean="0">
                          <a:solidFill>
                            <a:schemeClr val="accent3"/>
                          </a:solidFill>
                        </a:rPr>
                        <a:t>“</a:t>
                      </a:r>
                      <a:endParaRPr lang="de-DE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accent3"/>
                          </a:solidFill>
                        </a:rPr>
                        <a:t>@Min, @Max, </a:t>
                      </a:r>
                      <a:endParaRPr lang="de-DE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accent3"/>
                          </a:solidFill>
                        </a:rPr>
                        <a:t>Minimal-</a:t>
                      </a:r>
                      <a:r>
                        <a:rPr lang="de-DE" baseline="0" dirty="0" smtClean="0">
                          <a:solidFill>
                            <a:schemeClr val="accent3"/>
                          </a:solidFill>
                        </a:rPr>
                        <a:t> </a:t>
                      </a:r>
                      <a:r>
                        <a:rPr lang="de-DE" baseline="0" dirty="0" smtClean="0">
                          <a:solidFill>
                            <a:schemeClr val="accent3"/>
                          </a:solidFill>
                        </a:rPr>
                        <a:t>oder </a:t>
                      </a:r>
                      <a:r>
                        <a:rPr lang="de-DE" baseline="0" dirty="0" smtClean="0">
                          <a:solidFill>
                            <a:schemeClr val="accent3"/>
                          </a:solidFill>
                        </a:rPr>
                        <a:t>Maximalwert</a:t>
                      </a:r>
                      <a:endParaRPr lang="de-DE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accent3"/>
                          </a:solidFill>
                        </a:rPr>
                        <a:t>@</a:t>
                      </a:r>
                      <a:r>
                        <a:rPr lang="de-DE" dirty="0" err="1" smtClean="0">
                          <a:solidFill>
                            <a:schemeClr val="accent3"/>
                          </a:solidFill>
                        </a:rPr>
                        <a:t>DecimalMin</a:t>
                      </a:r>
                      <a:r>
                        <a:rPr lang="de-DE" dirty="0" smtClean="0">
                          <a:solidFill>
                            <a:schemeClr val="accent3"/>
                          </a:solidFill>
                        </a:rPr>
                        <a:t>, @</a:t>
                      </a:r>
                      <a:r>
                        <a:rPr lang="de-DE" dirty="0" err="1" smtClean="0">
                          <a:solidFill>
                            <a:schemeClr val="accent3"/>
                          </a:solidFill>
                        </a:rPr>
                        <a:t>DecimalMax</a:t>
                      </a:r>
                      <a:endParaRPr lang="de-DE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accent3"/>
                          </a:solidFill>
                        </a:rPr>
                        <a:t>dito. dezimal</a:t>
                      </a:r>
                      <a:endParaRPr lang="de-DE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accent3"/>
                          </a:solidFill>
                        </a:rPr>
                        <a:t>@Size</a:t>
                      </a:r>
                      <a:endParaRPr lang="de-DE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accent3"/>
                          </a:solidFill>
                        </a:rPr>
                        <a:t>Strings:</a:t>
                      </a:r>
                      <a:r>
                        <a:rPr lang="de-DE" baseline="0" dirty="0" smtClean="0">
                          <a:solidFill>
                            <a:schemeClr val="accent3"/>
                          </a:solidFill>
                        </a:rPr>
                        <a:t> </a:t>
                      </a:r>
                      <a:r>
                        <a:rPr lang="de-DE" dirty="0" smtClean="0">
                          <a:solidFill>
                            <a:schemeClr val="accent3"/>
                          </a:solidFill>
                        </a:rPr>
                        <a:t>Textlänge, Listen</a:t>
                      </a:r>
                      <a:r>
                        <a:rPr lang="de-DE" dirty="0" smtClean="0">
                          <a:solidFill>
                            <a:schemeClr val="accent3"/>
                          </a:solidFill>
                        </a:rPr>
                        <a:t>: Elementzahl</a:t>
                      </a:r>
                      <a:endParaRPr lang="de-DE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accent3"/>
                          </a:solidFill>
                        </a:rPr>
                        <a:t>@</a:t>
                      </a:r>
                      <a:r>
                        <a:rPr lang="de-DE" dirty="0" err="1" smtClean="0">
                          <a:solidFill>
                            <a:schemeClr val="accent3"/>
                          </a:solidFill>
                        </a:rPr>
                        <a:t>Past</a:t>
                      </a:r>
                      <a:r>
                        <a:rPr lang="de-DE" dirty="0" smtClean="0">
                          <a:solidFill>
                            <a:schemeClr val="accent3"/>
                          </a:solidFill>
                        </a:rPr>
                        <a:t>, @Future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accent3"/>
                          </a:solidFill>
                        </a:rPr>
                        <a:t>Datumswerte</a:t>
                      </a:r>
                      <a:endParaRPr lang="de-DE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accent3"/>
                          </a:solidFill>
                        </a:rPr>
                        <a:t>@Pattern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accent3"/>
                          </a:solidFill>
                        </a:rPr>
                        <a:t>Textmuster (reguläre Ausdrücke)</a:t>
                      </a:r>
                      <a:endParaRPr lang="de-DE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accent3"/>
                          </a:solidFill>
                        </a:rPr>
                        <a:t>@Valid</a:t>
                      </a:r>
                      <a:endParaRPr lang="de-DE" dirty="0" smtClean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accent3"/>
                          </a:solidFill>
                        </a:rPr>
                        <a:t>Gültigkeit</a:t>
                      </a:r>
                      <a:r>
                        <a:rPr lang="de-DE" baseline="0" dirty="0" smtClean="0">
                          <a:solidFill>
                            <a:schemeClr val="accent3"/>
                          </a:solidFill>
                        </a:rPr>
                        <a:t> der v</a:t>
                      </a:r>
                      <a:r>
                        <a:rPr lang="de-DE" dirty="0" smtClean="0">
                          <a:solidFill>
                            <a:schemeClr val="accent3"/>
                          </a:solidFill>
                        </a:rPr>
                        <a:t>erbundenen</a:t>
                      </a:r>
                      <a:r>
                        <a:rPr lang="de-DE" baseline="0" dirty="0" smtClean="0">
                          <a:solidFill>
                            <a:schemeClr val="accent3"/>
                          </a:solidFill>
                        </a:rPr>
                        <a:t> Objekte</a:t>
                      </a:r>
                      <a:endParaRPr lang="de-DE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539552" y="5733256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tx2"/>
                </a:solidFill>
              </a:rPr>
              <a:t>i</a:t>
            </a:r>
            <a:r>
              <a:rPr lang="de-DE" dirty="0" smtClean="0">
                <a:solidFill>
                  <a:schemeClr val="tx2"/>
                </a:solidFill>
              </a:rPr>
              <a:t>n DTOs und </a:t>
            </a:r>
            <a:r>
              <a:rPr lang="de-DE" dirty="0" err="1" smtClean="0">
                <a:solidFill>
                  <a:schemeClr val="tx2"/>
                </a:solidFill>
              </a:rPr>
              <a:t>Entity</a:t>
            </a:r>
            <a:r>
              <a:rPr lang="de-DE" dirty="0" smtClean="0">
                <a:solidFill>
                  <a:schemeClr val="tx2"/>
                </a:solidFill>
              </a:rPr>
              <a:t> </a:t>
            </a:r>
            <a:r>
              <a:rPr lang="de-DE" dirty="0" err="1" smtClean="0">
                <a:solidFill>
                  <a:schemeClr val="tx2"/>
                </a:solidFill>
              </a:rPr>
              <a:t>Beans</a:t>
            </a:r>
            <a:r>
              <a:rPr lang="de-DE" dirty="0" smtClean="0">
                <a:solidFill>
                  <a:schemeClr val="tx2"/>
                </a:solidFill>
              </a:rPr>
              <a:t> !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45AB-3749-4618-A5E3-EFF2F7583202}" type="datetime1">
              <a:rPr lang="de-DE" smtClean="0"/>
              <a:t>22.05.2013</a:t>
            </a:fld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CFEC368-1D7A-4F81-ABF6-AE0E36BAF64C}" type="slidenum">
              <a:rPr lang="en-US" b="0" smtClean="0"/>
              <a:pPr algn="r"/>
              <a:t>4</a:t>
            </a:fld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08286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Validation </a:t>
            </a:r>
            <a:r>
              <a:rPr lang="de-DE" dirty="0" err="1" smtClean="0"/>
              <a:t>Annotations</a:t>
            </a:r>
            <a:r>
              <a:rPr lang="de-DE" dirty="0" smtClean="0"/>
              <a:t> in </a:t>
            </a:r>
            <a:r>
              <a:rPr lang="de-DE" dirty="0" err="1" smtClean="0"/>
              <a:t>Entities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de-DE" dirty="0" smtClean="0"/>
              <a:t>//...</a:t>
            </a:r>
            <a:endParaRPr lang="de-DE" dirty="0"/>
          </a:p>
          <a:p>
            <a:r>
              <a:rPr lang="de-DE" b="1" dirty="0" smtClean="0"/>
              <a:t>@</a:t>
            </a:r>
            <a:r>
              <a:rPr lang="de-DE" b="1" dirty="0" err="1"/>
              <a:t>Entity</a:t>
            </a:r>
            <a:endParaRPr lang="de-DE" b="1" dirty="0"/>
          </a:p>
          <a:p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class</a:t>
            </a:r>
            <a:r>
              <a:rPr lang="de-DE" dirty="0"/>
              <a:t> </a:t>
            </a:r>
            <a:r>
              <a:rPr lang="de-DE" b="1" dirty="0" err="1"/>
              <a:t>DummyEBBean</a:t>
            </a:r>
            <a:r>
              <a:rPr lang="de-DE" dirty="0"/>
              <a:t> </a:t>
            </a:r>
            <a:r>
              <a:rPr lang="de-DE" dirty="0" smtClean="0"/>
              <a:t>{</a:t>
            </a:r>
            <a:endParaRPr lang="de-DE" dirty="0"/>
          </a:p>
          <a:p>
            <a:r>
              <a:rPr lang="de-DE" dirty="0" smtClean="0"/>
              <a:t>    // </a:t>
            </a:r>
            <a:r>
              <a:rPr lang="de-DE" dirty="0"/>
              <a:t>...</a:t>
            </a:r>
          </a:p>
          <a:p>
            <a:endParaRPr lang="de-DE" dirty="0"/>
          </a:p>
          <a:p>
            <a:r>
              <a:rPr lang="de-DE" dirty="0" smtClean="0"/>
              <a:t>    </a:t>
            </a:r>
            <a:r>
              <a:rPr lang="de-DE" b="1" dirty="0"/>
              <a:t>@</a:t>
            </a:r>
            <a:r>
              <a:rPr lang="de-DE" b="1" dirty="0" err="1"/>
              <a:t>NotNull</a:t>
            </a:r>
            <a:endParaRPr lang="de-DE" dirty="0"/>
          </a:p>
          <a:p>
            <a:r>
              <a:rPr lang="de-DE" dirty="0"/>
              <a:t>    </a:t>
            </a:r>
            <a:r>
              <a:rPr lang="de-DE" b="1" dirty="0"/>
              <a:t>@Min</a:t>
            </a:r>
            <a:r>
              <a:rPr lang="de-DE" dirty="0"/>
              <a:t>( </a:t>
            </a:r>
            <a:r>
              <a:rPr lang="de-DE" dirty="0" err="1"/>
              <a:t>value</a:t>
            </a:r>
            <a:r>
              <a:rPr lang="de-DE" dirty="0"/>
              <a:t>=1, </a:t>
            </a:r>
            <a:r>
              <a:rPr lang="de-DE" dirty="0" err="1"/>
              <a:t>message</a:t>
            </a:r>
            <a:r>
              <a:rPr lang="de-DE" dirty="0"/>
              <a:t>="{</a:t>
            </a:r>
            <a:r>
              <a:rPr lang="de-DE" dirty="0" err="1"/>
              <a:t>basis.Dummy.AnzahlZuKlein</a:t>
            </a:r>
            <a:r>
              <a:rPr lang="de-DE" dirty="0"/>
              <a:t>}" )</a:t>
            </a:r>
          </a:p>
          <a:p>
            <a:r>
              <a:rPr lang="de-DE" dirty="0"/>
              <a:t>    private </a:t>
            </a:r>
            <a:r>
              <a:rPr lang="de-DE" dirty="0" err="1"/>
              <a:t>int</a:t>
            </a:r>
            <a:r>
              <a:rPr lang="de-DE" dirty="0"/>
              <a:t> Anzahl</a:t>
            </a:r>
            <a:r>
              <a:rPr lang="de-DE" dirty="0" smtClean="0"/>
              <a:t>;</a:t>
            </a:r>
          </a:p>
          <a:p>
            <a:endParaRPr lang="de-DE" dirty="0"/>
          </a:p>
          <a:p>
            <a:r>
              <a:rPr lang="de-DE" dirty="0" smtClean="0"/>
              <a:t>    </a:t>
            </a:r>
            <a:r>
              <a:rPr lang="de-DE" b="1" dirty="0" smtClean="0"/>
              <a:t>@</a:t>
            </a:r>
            <a:r>
              <a:rPr lang="de-DE" b="1" dirty="0" err="1" smtClean="0"/>
              <a:t>NotNull</a:t>
            </a:r>
            <a:r>
              <a:rPr lang="de-DE" dirty="0" smtClean="0"/>
              <a:t>( </a:t>
            </a:r>
            <a:r>
              <a:rPr lang="de-DE" b="1" dirty="0" err="1" smtClean="0"/>
              <a:t>message</a:t>
            </a:r>
            <a:r>
              <a:rPr lang="de-DE" dirty="0" smtClean="0"/>
              <a:t>="Erstellungsdatum ist nicht definiert", </a:t>
            </a:r>
            <a:r>
              <a:rPr lang="de-DE" dirty="0" err="1" smtClean="0"/>
              <a:t>groups</a:t>
            </a:r>
            <a:r>
              <a:rPr lang="de-DE" dirty="0" smtClean="0"/>
              <a:t> = {</a:t>
            </a:r>
            <a:r>
              <a:rPr lang="de-DE" dirty="0" err="1" smtClean="0"/>
              <a:t>NewEntity.class</a:t>
            </a:r>
            <a:r>
              <a:rPr lang="de-DE" dirty="0" smtClean="0"/>
              <a:t>, </a:t>
            </a:r>
            <a:r>
              <a:rPr lang="de-DE" dirty="0" err="1" smtClean="0"/>
              <a:t>SavedEntity.class</a:t>
            </a:r>
            <a:r>
              <a:rPr lang="de-DE" dirty="0" smtClean="0"/>
              <a:t>} )</a:t>
            </a:r>
          </a:p>
          <a:p>
            <a:r>
              <a:rPr lang="de-DE" dirty="0" smtClean="0"/>
              <a:t>    </a:t>
            </a:r>
            <a:r>
              <a:rPr lang="de-DE" dirty="0"/>
              <a:t>@Temporal(</a:t>
            </a:r>
            <a:r>
              <a:rPr lang="de-DE" dirty="0" err="1"/>
              <a:t>TemporalType.TIMESTAMP</a:t>
            </a:r>
            <a:r>
              <a:rPr lang="de-DE" dirty="0"/>
              <a:t>)</a:t>
            </a:r>
          </a:p>
          <a:p>
            <a:r>
              <a:rPr lang="de-DE" dirty="0"/>
              <a:t>    @</a:t>
            </a:r>
            <a:r>
              <a:rPr lang="de-DE" dirty="0" err="1"/>
              <a:t>Column</a:t>
            </a:r>
            <a:r>
              <a:rPr lang="de-DE" dirty="0"/>
              <a:t>(</a:t>
            </a:r>
            <a:r>
              <a:rPr lang="de-DE" dirty="0" err="1"/>
              <a:t>name</a:t>
            </a:r>
            <a:r>
              <a:rPr lang="de-DE" dirty="0"/>
              <a:t> = "ERSTELLUNGS_DATUM")</a:t>
            </a:r>
          </a:p>
          <a:p>
            <a:r>
              <a:rPr lang="de-DE" dirty="0"/>
              <a:t>    @Basic(optional=</a:t>
            </a:r>
            <a:r>
              <a:rPr lang="de-DE" dirty="0" err="1"/>
              <a:t>false</a:t>
            </a:r>
            <a:r>
              <a:rPr lang="de-DE" dirty="0"/>
              <a:t>)</a:t>
            </a:r>
          </a:p>
          <a:p>
            <a:r>
              <a:rPr lang="de-DE" dirty="0"/>
              <a:t>    private Date </a:t>
            </a:r>
            <a:r>
              <a:rPr lang="de-DE" dirty="0" err="1"/>
              <a:t>erstellungsDatum</a:t>
            </a:r>
            <a:r>
              <a:rPr lang="de-DE" dirty="0"/>
              <a:t>;</a:t>
            </a:r>
          </a:p>
          <a:p>
            <a:endParaRPr lang="de-DE" dirty="0"/>
          </a:p>
          <a:p>
            <a:r>
              <a:rPr lang="de-DE" dirty="0" smtClean="0"/>
              <a:t>    </a:t>
            </a:r>
            <a:r>
              <a:rPr lang="de-DE" b="1" dirty="0" smtClean="0"/>
              <a:t>@</a:t>
            </a:r>
            <a:r>
              <a:rPr lang="de-DE" b="1" dirty="0" err="1"/>
              <a:t>Past</a:t>
            </a:r>
            <a:endParaRPr lang="de-DE" b="1" dirty="0"/>
          </a:p>
          <a:p>
            <a:r>
              <a:rPr lang="de-DE" dirty="0"/>
              <a:t>    @Temporal(</a:t>
            </a:r>
            <a:r>
              <a:rPr lang="de-DE" dirty="0" err="1"/>
              <a:t>TemporalType.TIMESTAMP</a:t>
            </a:r>
            <a:r>
              <a:rPr lang="de-DE" dirty="0"/>
              <a:t>)</a:t>
            </a:r>
          </a:p>
          <a:p>
            <a:r>
              <a:rPr lang="de-DE" dirty="0"/>
              <a:t>    @</a:t>
            </a:r>
            <a:r>
              <a:rPr lang="de-DE" dirty="0" err="1"/>
              <a:t>Column</a:t>
            </a:r>
            <a:r>
              <a:rPr lang="de-DE" dirty="0"/>
              <a:t>(</a:t>
            </a:r>
            <a:r>
              <a:rPr lang="de-DE" dirty="0" err="1"/>
              <a:t>name</a:t>
            </a:r>
            <a:r>
              <a:rPr lang="de-DE" dirty="0"/>
              <a:t> = "GEBURTS_DATUM")</a:t>
            </a:r>
          </a:p>
          <a:p>
            <a:r>
              <a:rPr lang="de-DE" dirty="0"/>
              <a:t>    @Basic(optional=</a:t>
            </a:r>
            <a:r>
              <a:rPr lang="de-DE" dirty="0" err="1"/>
              <a:t>true</a:t>
            </a:r>
            <a:r>
              <a:rPr lang="de-DE" dirty="0"/>
              <a:t>)</a:t>
            </a:r>
          </a:p>
          <a:p>
            <a:r>
              <a:rPr lang="de-DE" dirty="0"/>
              <a:t>    private Date </a:t>
            </a:r>
            <a:r>
              <a:rPr lang="de-DE" dirty="0" err="1"/>
              <a:t>geburtsDatum</a:t>
            </a:r>
            <a:r>
              <a:rPr lang="de-DE" dirty="0"/>
              <a:t>;</a:t>
            </a:r>
          </a:p>
          <a:p>
            <a:endParaRPr lang="de-DE" dirty="0"/>
          </a:p>
          <a:p>
            <a:r>
              <a:rPr lang="de-DE" dirty="0" smtClean="0"/>
              <a:t>//...</a:t>
            </a:r>
            <a:endParaRPr lang="de-DE" dirty="0"/>
          </a:p>
          <a:p>
            <a:r>
              <a:rPr lang="de-DE" dirty="0"/>
              <a:t>}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2822A-48A3-4F61-94C0-30E2053B345D}" type="datetime1">
              <a:rPr lang="de-DE" smtClean="0"/>
              <a:t>22.05.2013</a:t>
            </a:fld>
            <a:endParaRPr lang="en-US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CFEC368-1D7A-4F81-ABF6-AE0E36BAF64C}" type="slidenum">
              <a:rPr lang="en-US" b="0" smtClean="0"/>
              <a:pPr algn="r"/>
              <a:t>5</a:t>
            </a:fld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175791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Validation </a:t>
            </a:r>
            <a:r>
              <a:rPr lang="de-DE" dirty="0" err="1" smtClean="0"/>
              <a:t>Annotations</a:t>
            </a:r>
            <a:r>
              <a:rPr lang="de-DE" dirty="0" smtClean="0"/>
              <a:t> in DTOs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//…</a:t>
            </a:r>
          </a:p>
          <a:p>
            <a:r>
              <a:rPr lang="de-DE" dirty="0" err="1" smtClean="0"/>
              <a:t>public</a:t>
            </a:r>
            <a:r>
              <a:rPr lang="de-DE" dirty="0" smtClean="0"/>
              <a:t> </a:t>
            </a:r>
            <a:r>
              <a:rPr lang="de-DE" dirty="0" err="1"/>
              <a:t>class</a:t>
            </a:r>
            <a:r>
              <a:rPr lang="de-DE" dirty="0"/>
              <a:t> </a:t>
            </a:r>
            <a:r>
              <a:rPr lang="de-DE" dirty="0" err="1" smtClean="0"/>
              <a:t>AuftragDTO</a:t>
            </a:r>
            <a:r>
              <a:rPr lang="de-DE" dirty="0" smtClean="0"/>
              <a:t>  </a:t>
            </a:r>
            <a:r>
              <a:rPr lang="de-DE" dirty="0" err="1" smtClean="0"/>
              <a:t>extends</a:t>
            </a:r>
            <a:r>
              <a:rPr lang="de-DE" dirty="0" smtClean="0"/>
              <a:t> </a:t>
            </a:r>
            <a:r>
              <a:rPr lang="de-DE" dirty="0" err="1"/>
              <a:t>DataTransferObject</a:t>
            </a:r>
            <a:r>
              <a:rPr lang="de-DE" dirty="0"/>
              <a:t> {</a:t>
            </a:r>
          </a:p>
          <a:p>
            <a:r>
              <a:rPr lang="de-DE" dirty="0" smtClean="0"/>
              <a:t>    //...</a:t>
            </a:r>
          </a:p>
          <a:p>
            <a:endParaRPr lang="de-DE" dirty="0"/>
          </a:p>
          <a:p>
            <a:r>
              <a:rPr lang="de-DE" dirty="0"/>
              <a:t> </a:t>
            </a:r>
            <a:r>
              <a:rPr lang="de-DE" dirty="0" smtClean="0"/>
              <a:t>    </a:t>
            </a:r>
            <a:r>
              <a:rPr lang="de-DE" dirty="0"/>
              <a:t>@</a:t>
            </a:r>
            <a:r>
              <a:rPr lang="de-DE" b="1" dirty="0" err="1"/>
              <a:t>NotNull</a:t>
            </a:r>
            <a:r>
              <a:rPr lang="de-DE" dirty="0"/>
              <a:t>( </a:t>
            </a:r>
            <a:r>
              <a:rPr lang="de-DE" dirty="0" err="1"/>
              <a:t>groups</a:t>
            </a:r>
            <a:r>
              <a:rPr lang="de-DE" dirty="0"/>
              <a:t>={</a:t>
            </a:r>
            <a:r>
              <a:rPr lang="de-DE" dirty="0" err="1"/>
              <a:t>NewDto.class</a:t>
            </a:r>
            <a:r>
              <a:rPr lang="de-DE" dirty="0"/>
              <a:t>, </a:t>
            </a:r>
            <a:r>
              <a:rPr lang="de-DE" dirty="0" err="1"/>
              <a:t>SavedDto.class</a:t>
            </a:r>
            <a:r>
              <a:rPr lang="de-DE" dirty="0"/>
              <a:t>} )</a:t>
            </a:r>
          </a:p>
          <a:p>
            <a:r>
              <a:rPr lang="de-DE" dirty="0"/>
              <a:t>    private String </a:t>
            </a:r>
            <a:r>
              <a:rPr lang="de-DE" dirty="0" err="1"/>
              <a:t>auftragsart</a:t>
            </a:r>
            <a:r>
              <a:rPr lang="de-DE" dirty="0"/>
              <a:t>;</a:t>
            </a:r>
          </a:p>
          <a:p>
            <a:endParaRPr lang="de-DE" dirty="0"/>
          </a:p>
          <a:p>
            <a:r>
              <a:rPr lang="de-DE" dirty="0"/>
              <a:t>    @</a:t>
            </a:r>
            <a:r>
              <a:rPr lang="de-DE" b="1" dirty="0" smtClean="0"/>
              <a:t>Valid</a:t>
            </a:r>
            <a:r>
              <a:rPr lang="de-DE" dirty="0" smtClean="0"/>
              <a:t>(</a:t>
            </a:r>
            <a:r>
              <a:rPr lang="de-DE" dirty="0" err="1" smtClean="0"/>
              <a:t>message</a:t>
            </a:r>
            <a:r>
              <a:rPr lang="de-DE" dirty="0"/>
              <a:t>="{</a:t>
            </a:r>
            <a:r>
              <a:rPr lang="de-DE" dirty="0" err="1"/>
              <a:t>basisweb.med.Auftrag.ElementInvalid</a:t>
            </a:r>
            <a:r>
              <a:rPr lang="de-DE" dirty="0" smtClean="0"/>
              <a:t>}",</a:t>
            </a:r>
          </a:p>
          <a:p>
            <a:r>
              <a:rPr lang="de-DE" dirty="0"/>
              <a:t> </a:t>
            </a:r>
            <a:r>
              <a:rPr lang="de-DE" dirty="0" smtClean="0"/>
              <a:t>               </a:t>
            </a:r>
            <a:r>
              <a:rPr lang="de-DE" dirty="0" err="1" smtClean="0"/>
              <a:t>groups</a:t>
            </a:r>
            <a:r>
              <a:rPr lang="de-DE" dirty="0" smtClean="0"/>
              <a:t>=</a:t>
            </a:r>
            <a:r>
              <a:rPr lang="de-DE" dirty="0" err="1" smtClean="0"/>
              <a:t>SavedDto.class</a:t>
            </a:r>
            <a:r>
              <a:rPr lang="de-DE" dirty="0" smtClean="0"/>
              <a:t> </a:t>
            </a:r>
            <a:r>
              <a:rPr lang="de-DE" dirty="0"/>
              <a:t>)</a:t>
            </a:r>
          </a:p>
          <a:p>
            <a:r>
              <a:rPr lang="de-DE" dirty="0"/>
              <a:t>    private </a:t>
            </a:r>
            <a:r>
              <a:rPr lang="de-DE" dirty="0" err="1"/>
              <a:t>MedElementBas</a:t>
            </a:r>
            <a:r>
              <a:rPr lang="de-DE" dirty="0"/>
              <a:t> </a:t>
            </a:r>
            <a:r>
              <a:rPr lang="de-DE" dirty="0" err="1"/>
              <a:t>element</a:t>
            </a:r>
            <a:r>
              <a:rPr lang="de-DE" dirty="0" smtClean="0"/>
              <a:t>;</a:t>
            </a:r>
            <a:r>
              <a:rPr lang="de-DE" dirty="0"/>
              <a:t>	</a:t>
            </a:r>
            <a:endParaRPr lang="de-DE" dirty="0" smtClean="0"/>
          </a:p>
          <a:p>
            <a:r>
              <a:rPr lang="de-DE" dirty="0" smtClean="0"/>
              <a:t>}</a:t>
            </a:r>
            <a:endParaRPr lang="de-DE" dirty="0"/>
          </a:p>
          <a:p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3A10F-216B-43A6-9A19-67189DF98B7C}" type="datetime1">
              <a:rPr lang="de-DE" smtClean="0"/>
              <a:t>22.05.2013</a:t>
            </a:fld>
            <a:endParaRPr lang="en-US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CFEC368-1D7A-4F81-ABF6-AE0E36BAF64C}" type="slidenum">
              <a:rPr lang="en-US" b="0" smtClean="0"/>
              <a:pPr algn="r"/>
              <a:t>6</a:t>
            </a:fld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415539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Bean Validation Framework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  <a:p>
            <a:endParaRPr lang="de-DE" dirty="0" smtClean="0">
              <a:solidFill>
                <a:schemeClr val="accent3"/>
              </a:solidFill>
            </a:endParaRPr>
          </a:p>
          <a:p>
            <a:r>
              <a:rPr lang="de-DE" dirty="0" smtClean="0">
                <a:solidFill>
                  <a:schemeClr val="accent3"/>
                </a:solidFill>
              </a:rPr>
              <a:t>per Annotation auf Bean-Feldern anzugeben</a:t>
            </a:r>
          </a:p>
          <a:p>
            <a:endParaRPr lang="de-DE" dirty="0" smtClean="0">
              <a:solidFill>
                <a:schemeClr val="accent3"/>
              </a:solidFill>
            </a:endParaRPr>
          </a:p>
          <a:p>
            <a:endParaRPr lang="de-DE" dirty="0" smtClean="0">
              <a:solidFill>
                <a:schemeClr val="accent3"/>
              </a:solidFill>
            </a:endParaRPr>
          </a:p>
          <a:p>
            <a:r>
              <a:rPr lang="de-DE" dirty="0" smtClean="0">
                <a:solidFill>
                  <a:schemeClr val="accent3"/>
                </a:solidFill>
              </a:rPr>
              <a:t>Gültigkeit wird von einem </a:t>
            </a:r>
            <a:r>
              <a:rPr lang="de-DE" dirty="0" err="1" smtClean="0">
                <a:solidFill>
                  <a:schemeClr val="accent3"/>
                </a:solidFill>
              </a:rPr>
              <a:t>Validator</a:t>
            </a:r>
            <a:r>
              <a:rPr lang="de-DE" dirty="0" smtClean="0">
                <a:solidFill>
                  <a:schemeClr val="accent3"/>
                </a:solidFill>
              </a:rPr>
              <a:t> geprüft</a:t>
            </a:r>
          </a:p>
          <a:p>
            <a:endParaRPr lang="de-DE" dirty="0">
              <a:solidFill>
                <a:schemeClr val="accent3"/>
              </a:solidFill>
            </a:endParaRPr>
          </a:p>
          <a:p>
            <a:r>
              <a:rPr lang="de-DE" dirty="0">
                <a:solidFill>
                  <a:schemeClr val="accent3"/>
                </a:solidFill>
              </a:rPr>
              <a:t>i</a:t>
            </a:r>
            <a:r>
              <a:rPr lang="de-DE" dirty="0" smtClean="0">
                <a:solidFill>
                  <a:schemeClr val="accent3"/>
                </a:solidFill>
              </a:rPr>
              <a:t>m EJB3-Container beim Speichern automatisch </a:t>
            </a:r>
            <a:r>
              <a:rPr lang="de-DE" sz="1200" dirty="0" smtClean="0">
                <a:solidFill>
                  <a:schemeClr val="accent3"/>
                </a:solidFill>
              </a:rPr>
              <a:t>(</a:t>
            </a:r>
            <a:r>
              <a:rPr lang="de-DE" sz="1200" dirty="0" err="1" smtClean="0">
                <a:solidFill>
                  <a:schemeClr val="accent3"/>
                </a:solidFill>
              </a:rPr>
              <a:t>JBoss</a:t>
            </a:r>
            <a:r>
              <a:rPr lang="de-DE" sz="1200" dirty="0" smtClean="0">
                <a:solidFill>
                  <a:schemeClr val="accent3"/>
                </a:solidFill>
              </a:rPr>
              <a:t> 6.10)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5C8EA-78B6-492F-8A87-B3A736614CA1}" type="datetime1">
              <a:rPr lang="de-DE" smtClean="0"/>
              <a:t>22.05.2013</a:t>
            </a:fld>
            <a:endParaRPr lang="en-US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CFEC368-1D7A-4F81-ABF6-AE0E36BAF64C}" type="slidenum">
              <a:rPr lang="en-US" b="0" smtClean="0"/>
              <a:pPr algn="r"/>
              <a:t>7</a:t>
            </a:fld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87820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Aufruf des </a:t>
            </a:r>
            <a:r>
              <a:rPr lang="de-DE" dirty="0" err="1" smtClean="0"/>
              <a:t>Validators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3046876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C716-89D3-4819-85D4-864EC35B532E}" type="datetime1">
              <a:rPr lang="de-DE" smtClean="0"/>
              <a:t>22.05.2013</a:t>
            </a:fld>
            <a:endParaRPr lang="en-US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CFEC368-1D7A-4F81-ABF6-AE0E36BAF64C}" type="slidenum">
              <a:rPr lang="en-US" b="0" smtClean="0"/>
              <a:pPr algn="r"/>
              <a:t>8</a:t>
            </a:fld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27638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Validierungskette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1912514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E4097-070C-4A5F-A3DB-CEB4B3760615}" type="datetime1">
              <a:rPr lang="de-DE" smtClean="0"/>
              <a:t>22.05.2013</a:t>
            </a:fld>
            <a:endParaRPr lang="en-US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CFEC368-1D7A-4F81-ABF6-AE0E36BAF64C}" type="slidenum">
              <a:rPr lang="en-US" b="0" smtClean="0"/>
              <a:pPr algn="r"/>
              <a:t>9</a:t>
            </a:fld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71966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larheit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ktn-Segoe">
      <a:majorFont>
        <a:latin typeface="Segoe UI"/>
        <a:ea typeface=""/>
        <a:cs typeface=""/>
      </a:majorFont>
      <a:minorFont>
        <a:latin typeface="Segoe UI Symbol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410</Words>
  <Application>Microsoft Office PowerPoint</Application>
  <PresentationFormat>Bildschirmpräsentation (4:3)</PresentationFormat>
  <Paragraphs>142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Klarheit</vt:lpstr>
      <vt:lpstr>Bean Validation</vt:lpstr>
      <vt:lpstr>Ohne Validierung: Fehlerkette</vt:lpstr>
      <vt:lpstr>Bean Validation Framework</vt:lpstr>
      <vt:lpstr>Built-In Bean Validation Constraints</vt:lpstr>
      <vt:lpstr>Validation Annotations in Entities</vt:lpstr>
      <vt:lpstr>Validation Annotations in DTOs</vt:lpstr>
      <vt:lpstr>Bean Validation Framework</vt:lpstr>
      <vt:lpstr>Aufruf des Validators</vt:lpstr>
      <vt:lpstr>Validierungskette</vt:lpstr>
      <vt:lpstr>Vorteile</vt:lpstr>
      <vt:lpstr>Weitere Informationen</vt:lpstr>
      <vt:lpstr>PowerPoint-Präsentation</vt:lpstr>
    </vt:vector>
  </TitlesOfParts>
  <Company>Materna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Bean Validation</dc:title>
  <dc:creator>Nagel, Thomas</dc:creator>
  <cp:lastModifiedBy>Nagel, Thomas</cp:lastModifiedBy>
  <cp:revision>27</cp:revision>
  <dcterms:created xsi:type="dcterms:W3CDTF">2013-05-17T07:15:18Z</dcterms:created>
  <dcterms:modified xsi:type="dcterms:W3CDTF">2013-05-22T08:22:30Z</dcterms:modified>
</cp:coreProperties>
</file>